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408" r:id="rId3"/>
    <p:sldId id="391" r:id="rId4"/>
    <p:sldId id="392" r:id="rId5"/>
    <p:sldId id="336" r:id="rId6"/>
    <p:sldId id="409" r:id="rId7"/>
    <p:sldId id="349" r:id="rId8"/>
    <p:sldId id="350" r:id="rId9"/>
    <p:sldId id="410" r:id="rId10"/>
    <p:sldId id="377" r:id="rId11"/>
    <p:sldId id="378" r:id="rId12"/>
    <p:sldId id="351" r:id="rId13"/>
    <p:sldId id="394" r:id="rId14"/>
    <p:sldId id="411" r:id="rId15"/>
    <p:sldId id="353" r:id="rId16"/>
    <p:sldId id="379" r:id="rId17"/>
    <p:sldId id="354" r:id="rId18"/>
    <p:sldId id="356" r:id="rId19"/>
    <p:sldId id="359" r:id="rId20"/>
    <p:sldId id="360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80" r:id="rId33"/>
    <p:sldId id="352" r:id="rId34"/>
    <p:sldId id="355" r:id="rId35"/>
    <p:sldId id="334" r:id="rId36"/>
    <p:sldId id="335" r:id="rId37"/>
    <p:sldId id="337" r:id="rId38"/>
    <p:sldId id="339" r:id="rId39"/>
    <p:sldId id="341" r:id="rId40"/>
    <p:sldId id="340" r:id="rId41"/>
    <p:sldId id="342" r:id="rId42"/>
    <p:sldId id="343" r:id="rId43"/>
    <p:sldId id="395" r:id="rId44"/>
    <p:sldId id="344" r:id="rId45"/>
    <p:sldId id="396" r:id="rId46"/>
    <p:sldId id="345" r:id="rId47"/>
    <p:sldId id="397" r:id="rId48"/>
    <p:sldId id="398" r:id="rId49"/>
    <p:sldId id="400" r:id="rId50"/>
    <p:sldId id="401" r:id="rId51"/>
    <p:sldId id="402" r:id="rId52"/>
    <p:sldId id="403" r:id="rId53"/>
    <p:sldId id="404" r:id="rId54"/>
    <p:sldId id="405" r:id="rId55"/>
    <p:sldId id="406" r:id="rId56"/>
    <p:sldId id="407" r:id="rId57"/>
    <p:sldId id="412" r:id="rId58"/>
    <p:sldId id="399" r:id="rId59"/>
    <p:sldId id="393" r:id="rId60"/>
    <p:sldId id="381" r:id="rId61"/>
    <p:sldId id="382" r:id="rId62"/>
    <p:sldId id="346" r:id="rId63"/>
    <p:sldId id="347" r:id="rId64"/>
    <p:sldId id="348" r:id="rId65"/>
    <p:sldId id="333" r:id="rId66"/>
    <p:sldId id="373" r:id="rId67"/>
    <p:sldId id="374" r:id="rId68"/>
    <p:sldId id="375" r:id="rId69"/>
    <p:sldId id="383" r:id="rId70"/>
    <p:sldId id="386" r:id="rId71"/>
    <p:sldId id="385" r:id="rId72"/>
    <p:sldId id="384" r:id="rId73"/>
    <p:sldId id="387" r:id="rId74"/>
    <p:sldId id="388" r:id="rId75"/>
    <p:sldId id="389" r:id="rId76"/>
    <p:sldId id="390" r:id="rId77"/>
    <p:sldId id="259" r:id="rId78"/>
    <p:sldId id="332" r:id="rId79"/>
    <p:sldId id="260" r:id="rId80"/>
    <p:sldId id="288" r:id="rId81"/>
    <p:sldId id="271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4B9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7BE06A-F9AA-41A5-9801-EDEA7307ACB9}" v="224" dt="2024-03-19T16:15:43.8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89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, Syed Waqqas" userId="1b3a5f44-9498-4738-8c4e-8127257d744d" providerId="ADAL" clId="{2AD63BCF-471B-43C3-985C-2B87DBEA5A13}"/>
    <pc:docChg chg="undo custSel addSld delSld modSld sldOrd">
      <pc:chgData name="Ali, Syed Waqqas" userId="1b3a5f44-9498-4738-8c4e-8127257d744d" providerId="ADAL" clId="{2AD63BCF-471B-43C3-985C-2B87DBEA5A13}" dt="2024-03-05T17:50:36.217" v="16945" actId="6549"/>
      <pc:docMkLst>
        <pc:docMk/>
      </pc:docMkLst>
      <pc:sldChg chg="modSp mod">
        <pc:chgData name="Ali, Syed Waqqas" userId="1b3a5f44-9498-4738-8c4e-8127257d744d" providerId="ADAL" clId="{2AD63BCF-471B-43C3-985C-2B87DBEA5A13}" dt="2024-03-04T23:44:38.026" v="99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2AD63BCF-471B-43C3-985C-2B87DBEA5A13}" dt="2024-03-04T23:44:38.026" v="99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add mod">
        <pc:chgData name="Ali, Syed Waqqas" userId="1b3a5f44-9498-4738-8c4e-8127257d744d" providerId="ADAL" clId="{2AD63BCF-471B-43C3-985C-2B87DBEA5A13}" dt="2024-03-05T03:51:39.530" v="9106" actId="20577"/>
        <pc:sldMkLst>
          <pc:docMk/>
          <pc:sldMk cId="841143101" sldId="333"/>
        </pc:sldMkLst>
        <pc:spChg chg="mod">
          <ac:chgData name="Ali, Syed Waqqas" userId="1b3a5f44-9498-4738-8c4e-8127257d744d" providerId="ADAL" clId="{2AD63BCF-471B-43C3-985C-2B87DBEA5A13}" dt="2024-03-05T03:51:24.449" v="9104" actId="20577"/>
          <ac:spMkLst>
            <pc:docMk/>
            <pc:sldMk cId="841143101" sldId="333"/>
            <ac:spMk id="2" creationId="{E3D9B6C3-3B7D-4F07-B3A0-CAF6431A49B7}"/>
          </ac:spMkLst>
        </pc:spChg>
        <pc:spChg chg="mod">
          <ac:chgData name="Ali, Syed Waqqas" userId="1b3a5f44-9498-4738-8c4e-8127257d744d" providerId="ADAL" clId="{2AD63BCF-471B-43C3-985C-2B87DBEA5A13}" dt="2024-03-05T03:51:39.530" v="9106" actId="20577"/>
          <ac:spMkLst>
            <pc:docMk/>
            <pc:sldMk cId="841143101" sldId="333"/>
            <ac:spMk id="3" creationId="{3888C87F-C0AA-C01D-853B-AB04EFCFC564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1:48:06.690" v="1982" actId="14100"/>
        <pc:sldMkLst>
          <pc:docMk/>
          <pc:sldMk cId="3760366224" sldId="334"/>
        </pc:sldMkLst>
        <pc:spChg chg="mod">
          <ac:chgData name="Ali, Syed Waqqas" userId="1b3a5f44-9498-4738-8c4e-8127257d744d" providerId="ADAL" clId="{2AD63BCF-471B-43C3-985C-2B87DBEA5A13}" dt="2024-03-05T01:48:00.076" v="1981" actId="20577"/>
          <ac:spMkLst>
            <pc:docMk/>
            <pc:sldMk cId="3760366224" sldId="334"/>
            <ac:spMk id="3" creationId="{5FA338E4-9BB6-E295-2523-E626017ABE94}"/>
          </ac:spMkLst>
        </pc:spChg>
        <pc:spChg chg="add mod">
          <ac:chgData name="Ali, Syed Waqqas" userId="1b3a5f44-9498-4738-8c4e-8127257d744d" providerId="ADAL" clId="{2AD63BCF-471B-43C3-985C-2B87DBEA5A13}" dt="2024-03-05T01:48:06.690" v="1982" actId="14100"/>
          <ac:spMkLst>
            <pc:docMk/>
            <pc:sldMk cId="3760366224" sldId="334"/>
            <ac:spMk id="9" creationId="{21E36059-3321-426B-B126-E537C4231D5C}"/>
          </ac:spMkLst>
        </pc:spChg>
        <pc:spChg chg="add mod">
          <ac:chgData name="Ali, Syed Waqqas" userId="1b3a5f44-9498-4738-8c4e-8127257d744d" providerId="ADAL" clId="{2AD63BCF-471B-43C3-985C-2B87DBEA5A13}" dt="2024-03-04T23:50:22.818" v="522" actId="20577"/>
          <ac:spMkLst>
            <pc:docMk/>
            <pc:sldMk cId="3760366224" sldId="334"/>
            <ac:spMk id="10" creationId="{F3943D5E-09ED-A469-C43D-E5E9D6674D5A}"/>
          </ac:spMkLst>
        </pc:spChg>
        <pc:spChg chg="add del">
          <ac:chgData name="Ali, Syed Waqqas" userId="1b3a5f44-9498-4738-8c4e-8127257d744d" providerId="ADAL" clId="{2AD63BCF-471B-43C3-985C-2B87DBEA5A13}" dt="2024-03-04T23:49:37.631" v="492" actId="478"/>
          <ac:spMkLst>
            <pc:docMk/>
            <pc:sldMk cId="3760366224" sldId="334"/>
            <ac:spMk id="11" creationId="{C97884E6-49C0-A882-4116-CF88264FB5DC}"/>
          </ac:spMkLst>
        </pc:spChg>
        <pc:spChg chg="add del">
          <ac:chgData name="Ali, Syed Waqqas" userId="1b3a5f44-9498-4738-8c4e-8127257d744d" providerId="ADAL" clId="{2AD63BCF-471B-43C3-985C-2B87DBEA5A13}" dt="2024-03-04T23:49:56.472" v="494" actId="478"/>
          <ac:spMkLst>
            <pc:docMk/>
            <pc:sldMk cId="3760366224" sldId="334"/>
            <ac:spMk id="12" creationId="{1A4FCC0C-119E-4973-CBEF-5F5967B9187D}"/>
          </ac:spMkLst>
        </pc:spChg>
        <pc:spChg chg="add mod">
          <ac:chgData name="Ali, Syed Waqqas" userId="1b3a5f44-9498-4738-8c4e-8127257d744d" providerId="ADAL" clId="{2AD63BCF-471B-43C3-985C-2B87DBEA5A13}" dt="2024-03-04T23:50:17.117" v="514" actId="692"/>
          <ac:spMkLst>
            <pc:docMk/>
            <pc:sldMk cId="3760366224" sldId="334"/>
            <ac:spMk id="13" creationId="{C723C251-022F-6276-BA23-10BDFA8588B1}"/>
          </ac:spMkLst>
        </pc:spChg>
      </pc:sldChg>
      <pc:sldChg chg="modSp add mod">
        <pc:chgData name="Ali, Syed Waqqas" userId="1b3a5f44-9498-4738-8c4e-8127257d744d" providerId="ADAL" clId="{2AD63BCF-471B-43C3-985C-2B87DBEA5A13}" dt="2024-03-05T02:17:00.544" v="3067" actId="20577"/>
        <pc:sldMkLst>
          <pc:docMk/>
          <pc:sldMk cId="3804784315" sldId="335"/>
        </pc:sldMkLst>
        <pc:spChg chg="mod">
          <ac:chgData name="Ali, Syed Waqqas" userId="1b3a5f44-9498-4738-8c4e-8127257d744d" providerId="ADAL" clId="{2AD63BCF-471B-43C3-985C-2B87DBEA5A13}" dt="2024-03-05T01:48:10.887" v="1986" actId="20577"/>
          <ac:spMkLst>
            <pc:docMk/>
            <pc:sldMk cId="3804784315" sldId="335"/>
            <ac:spMk id="3" creationId="{46F06FA6-D062-439F-0F53-B6393A01078E}"/>
          </ac:spMkLst>
        </pc:spChg>
        <pc:spChg chg="mod">
          <ac:chgData name="Ali, Syed Waqqas" userId="1b3a5f44-9498-4738-8c4e-8127257d744d" providerId="ADAL" clId="{2AD63BCF-471B-43C3-985C-2B87DBEA5A13}" dt="2024-03-04T23:58:18.955" v="654" actId="207"/>
          <ac:spMkLst>
            <pc:docMk/>
            <pc:sldMk cId="3804784315" sldId="335"/>
            <ac:spMk id="9" creationId="{017C80F6-B88D-2EC2-6A94-5B305F1601EA}"/>
          </ac:spMkLst>
        </pc:spChg>
        <pc:spChg chg="mod">
          <ac:chgData name="Ali, Syed Waqqas" userId="1b3a5f44-9498-4738-8c4e-8127257d744d" providerId="ADAL" clId="{2AD63BCF-471B-43C3-985C-2B87DBEA5A13}" dt="2024-03-05T02:17:00.544" v="3067" actId="20577"/>
          <ac:spMkLst>
            <pc:docMk/>
            <pc:sldMk cId="3804784315" sldId="335"/>
            <ac:spMk id="10" creationId="{D5AB429A-2B97-E9FE-5D72-EDB6BE72B901}"/>
          </ac:spMkLst>
        </pc:spChg>
        <pc:spChg chg="mod">
          <ac:chgData name="Ali, Syed Waqqas" userId="1b3a5f44-9498-4738-8c4e-8127257d744d" providerId="ADAL" clId="{2AD63BCF-471B-43C3-985C-2B87DBEA5A13}" dt="2024-03-04T23:52:44.806" v="559" actId="1076"/>
          <ac:spMkLst>
            <pc:docMk/>
            <pc:sldMk cId="3804784315" sldId="335"/>
            <ac:spMk id="13" creationId="{FEB3CFCE-4DB6-2BB3-5322-AC6CF6C3947F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1:48:14.975" v="1990" actId="20577"/>
        <pc:sldMkLst>
          <pc:docMk/>
          <pc:sldMk cId="625854631" sldId="336"/>
        </pc:sldMkLst>
        <pc:spChg chg="mod">
          <ac:chgData name="Ali, Syed Waqqas" userId="1b3a5f44-9498-4738-8c4e-8127257d744d" providerId="ADAL" clId="{2AD63BCF-471B-43C3-985C-2B87DBEA5A13}" dt="2024-03-05T01:48:14.975" v="1990" actId="20577"/>
          <ac:spMkLst>
            <pc:docMk/>
            <pc:sldMk cId="625854631" sldId="336"/>
            <ac:spMk id="3" creationId="{AADB00D1-FC42-97CE-A2EB-26E12A4E3651}"/>
          </ac:spMkLst>
        </pc:spChg>
        <pc:spChg chg="mod">
          <ac:chgData name="Ali, Syed Waqqas" userId="1b3a5f44-9498-4738-8c4e-8127257d744d" providerId="ADAL" clId="{2AD63BCF-471B-43C3-985C-2B87DBEA5A13}" dt="2024-03-04T23:58:24.462" v="664" actId="207"/>
          <ac:spMkLst>
            <pc:docMk/>
            <pc:sldMk cId="625854631" sldId="336"/>
            <ac:spMk id="9" creationId="{26E539BF-6491-41E1-63E7-D8F1E82A87F7}"/>
          </ac:spMkLst>
        </pc:spChg>
        <pc:spChg chg="mod">
          <ac:chgData name="Ali, Syed Waqqas" userId="1b3a5f44-9498-4738-8c4e-8127257d744d" providerId="ADAL" clId="{2AD63BCF-471B-43C3-985C-2B87DBEA5A13}" dt="2024-03-04T23:53:29.536" v="625" actId="1076"/>
          <ac:spMkLst>
            <pc:docMk/>
            <pc:sldMk cId="625854631" sldId="336"/>
            <ac:spMk id="10" creationId="{5AF19417-B79C-86E3-C507-7961FAEF80F6}"/>
          </ac:spMkLst>
        </pc:spChg>
        <pc:spChg chg="add mod">
          <ac:chgData name="Ali, Syed Waqqas" userId="1b3a5f44-9498-4738-8c4e-8127257d744d" providerId="ADAL" clId="{2AD63BCF-471B-43C3-985C-2B87DBEA5A13}" dt="2024-03-05T00:01:37.995" v="784" actId="207"/>
          <ac:spMkLst>
            <pc:docMk/>
            <pc:sldMk cId="625854631" sldId="336"/>
            <ac:spMk id="11" creationId="{591429A8-CCCE-E74D-C595-58371CD12D62}"/>
          </ac:spMkLst>
        </pc:spChg>
        <pc:spChg chg="del">
          <ac:chgData name="Ali, Syed Waqqas" userId="1b3a5f44-9498-4738-8c4e-8127257d744d" providerId="ADAL" clId="{2AD63BCF-471B-43C3-985C-2B87DBEA5A13}" dt="2024-03-04T23:53:17.715" v="612" actId="478"/>
          <ac:spMkLst>
            <pc:docMk/>
            <pc:sldMk cId="625854631" sldId="336"/>
            <ac:spMk id="13" creationId="{7CA09BD5-E88C-9247-F28F-5582725B7BD8}"/>
          </ac:spMkLst>
        </pc:spChg>
      </pc:sldChg>
      <pc:sldChg chg="modSp add mod ord">
        <pc:chgData name="Ali, Syed Waqqas" userId="1b3a5f44-9498-4738-8c4e-8127257d744d" providerId="ADAL" clId="{2AD63BCF-471B-43C3-985C-2B87DBEA5A13}" dt="2024-03-05T00:02:59.127" v="843"/>
        <pc:sldMkLst>
          <pc:docMk/>
          <pc:sldMk cId="2107246092" sldId="337"/>
        </pc:sldMkLst>
        <pc:spChg chg="mod">
          <ac:chgData name="Ali, Syed Waqqas" userId="1b3a5f44-9498-4738-8c4e-8127257d744d" providerId="ADAL" clId="{2AD63BCF-471B-43C3-985C-2B87DBEA5A13}" dt="2024-03-05T00:01:57.439" v="806" actId="20577"/>
          <ac:spMkLst>
            <pc:docMk/>
            <pc:sldMk cId="2107246092" sldId="337"/>
            <ac:spMk id="2" creationId="{041896E0-A3DF-53E5-F564-D6A9496203C0}"/>
          </ac:spMkLst>
        </pc:spChg>
        <pc:spChg chg="mod">
          <ac:chgData name="Ali, Syed Waqqas" userId="1b3a5f44-9498-4738-8c4e-8127257d744d" providerId="ADAL" clId="{2AD63BCF-471B-43C3-985C-2B87DBEA5A13}" dt="2024-03-05T00:02:06.078" v="841" actId="20577"/>
          <ac:spMkLst>
            <pc:docMk/>
            <pc:sldMk cId="2107246092" sldId="337"/>
            <ac:spMk id="3" creationId="{28550B1E-0D4C-BF79-6D02-C74BB0385657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11.684" v="3247" actId="1076"/>
        <pc:sldMkLst>
          <pc:docMk/>
          <pc:sldMk cId="1004506611" sldId="338"/>
        </pc:sldMkLst>
        <pc:spChg chg="mod">
          <ac:chgData name="Ali, Syed Waqqas" userId="1b3a5f44-9498-4738-8c4e-8127257d744d" providerId="ADAL" clId="{2AD63BCF-471B-43C3-985C-2B87DBEA5A13}" dt="2024-03-05T00:08:06.501" v="912" actId="403"/>
          <ac:spMkLst>
            <pc:docMk/>
            <pc:sldMk cId="1004506611" sldId="338"/>
            <ac:spMk id="2" creationId="{0235333D-B811-1DB2-8B9B-A6505C71486F}"/>
          </ac:spMkLst>
        </pc:spChg>
        <pc:spChg chg="mod">
          <ac:chgData name="Ali, Syed Waqqas" userId="1b3a5f44-9498-4738-8c4e-8127257d744d" providerId="ADAL" clId="{2AD63BCF-471B-43C3-985C-2B87DBEA5A13}" dt="2024-03-05T00:17:02.168" v="1175" actId="20577"/>
          <ac:spMkLst>
            <pc:docMk/>
            <pc:sldMk cId="1004506611" sldId="338"/>
            <ac:spMk id="3" creationId="{71B147D5-6231-99B2-A917-3759B79163FF}"/>
          </ac:spMkLst>
        </pc:spChg>
        <pc:spChg chg="add mod">
          <ac:chgData name="Ali, Syed Waqqas" userId="1b3a5f44-9498-4738-8c4e-8127257d744d" providerId="ADAL" clId="{2AD63BCF-471B-43C3-985C-2B87DBEA5A13}" dt="2024-03-05T02:27:11.684" v="3247" actId="1076"/>
          <ac:spMkLst>
            <pc:docMk/>
            <pc:sldMk cId="1004506611" sldId="338"/>
            <ac:spMk id="9" creationId="{DA6D785C-30AA-3250-D4E3-BBE56F8F9087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7:15.313" v="3249"/>
        <pc:sldMkLst>
          <pc:docMk/>
          <pc:sldMk cId="3552878617" sldId="339"/>
        </pc:sldMkLst>
        <pc:spChg chg="mod">
          <ac:chgData name="Ali, Syed Waqqas" userId="1b3a5f44-9498-4738-8c4e-8127257d744d" providerId="ADAL" clId="{2AD63BCF-471B-43C3-985C-2B87DBEA5A13}" dt="2024-03-05T00:17:11.146" v="1202" actId="20577"/>
          <ac:spMkLst>
            <pc:docMk/>
            <pc:sldMk cId="3552878617" sldId="339"/>
            <ac:spMk id="2" creationId="{616A3A8B-E784-20B7-D687-A3336CDFBE25}"/>
          </ac:spMkLst>
        </pc:spChg>
        <pc:spChg chg="del mod">
          <ac:chgData name="Ali, Syed Waqqas" userId="1b3a5f44-9498-4738-8c4e-8127257d744d" providerId="ADAL" clId="{2AD63BCF-471B-43C3-985C-2B87DBEA5A13}" dt="2024-03-05T00:18:03.844" v="1239"/>
          <ac:spMkLst>
            <pc:docMk/>
            <pc:sldMk cId="3552878617" sldId="339"/>
            <ac:spMk id="3" creationId="{5A85F201-2BC6-EA20-C0C9-E726E225F132}"/>
          </ac:spMkLst>
        </pc:spChg>
        <pc:spChg chg="add mod">
          <ac:chgData name="Ali, Syed Waqqas" userId="1b3a5f44-9498-4738-8c4e-8127257d744d" providerId="ADAL" clId="{2AD63BCF-471B-43C3-985C-2B87DBEA5A13}" dt="2024-03-05T00:18:30.468" v="1256" actId="478"/>
          <ac:spMkLst>
            <pc:docMk/>
            <pc:sldMk cId="3552878617" sldId="339"/>
            <ac:spMk id="11" creationId="{C90D765E-60EB-78E9-CF83-BF07374C86AC}"/>
          </ac:spMkLst>
        </pc:spChg>
        <pc:spChg chg="add del mod">
          <ac:chgData name="Ali, Syed Waqqas" userId="1b3a5f44-9498-4738-8c4e-8127257d744d" providerId="ADAL" clId="{2AD63BCF-471B-43C3-985C-2B87DBEA5A13}" dt="2024-03-05T02:27:14.542" v="3248" actId="478"/>
          <ac:spMkLst>
            <pc:docMk/>
            <pc:sldMk cId="3552878617" sldId="339"/>
            <ac:spMk id="12" creationId="{80DB29DB-6593-828B-FF08-A900B97F222B}"/>
          </ac:spMkLst>
        </pc:spChg>
        <pc:spChg chg="add mod">
          <ac:chgData name="Ali, Syed Waqqas" userId="1b3a5f44-9498-4738-8c4e-8127257d744d" providerId="ADAL" clId="{2AD63BCF-471B-43C3-985C-2B87DBEA5A13}" dt="2024-03-05T02:27:15.313" v="3249"/>
          <ac:spMkLst>
            <pc:docMk/>
            <pc:sldMk cId="3552878617" sldId="339"/>
            <ac:spMk id="13" creationId="{07CD7C15-187D-40D7-4CCE-962ADB3EAE4C}"/>
          </ac:spMkLst>
        </pc:spChg>
        <pc:graphicFrameChg chg="add del mod modGraphic">
          <ac:chgData name="Ali, Syed Waqqas" userId="1b3a5f44-9498-4738-8c4e-8127257d744d" providerId="ADAL" clId="{2AD63BCF-471B-43C3-985C-2B87DBEA5A13}" dt="2024-03-05T00:18:30.468" v="1256" actId="478"/>
          <ac:graphicFrameMkLst>
            <pc:docMk/>
            <pc:sldMk cId="3552878617" sldId="339"/>
            <ac:graphicFrameMk id="9" creationId="{1A6287EA-3EFC-34E0-06DD-371A4DFAA1F0}"/>
          </ac:graphicFrameMkLst>
        </pc:graphicFrameChg>
      </pc:sldChg>
      <pc:sldChg chg="addSp delSp modSp add mod">
        <pc:chgData name="Ali, Syed Waqqas" userId="1b3a5f44-9498-4738-8c4e-8127257d744d" providerId="ADAL" clId="{2AD63BCF-471B-43C3-985C-2B87DBEA5A13}" dt="2024-03-05T02:27:19.249" v="3251"/>
        <pc:sldMkLst>
          <pc:docMk/>
          <pc:sldMk cId="673437369" sldId="340"/>
        </pc:sldMkLst>
        <pc:spChg chg="add del mod">
          <ac:chgData name="Ali, Syed Waqqas" userId="1b3a5f44-9498-4738-8c4e-8127257d744d" providerId="ADAL" clId="{2AD63BCF-471B-43C3-985C-2B87DBEA5A13}" dt="2024-03-05T02:27:18.492" v="3250" actId="478"/>
          <ac:spMkLst>
            <pc:docMk/>
            <pc:sldMk cId="673437369" sldId="340"/>
            <ac:spMk id="3" creationId="{93B4A8C6-8DF9-9B5E-E01F-03ACEC55FE18}"/>
          </ac:spMkLst>
        </pc:spChg>
        <pc:spChg chg="add mod">
          <ac:chgData name="Ali, Syed Waqqas" userId="1b3a5f44-9498-4738-8c4e-8127257d744d" providerId="ADAL" clId="{2AD63BCF-471B-43C3-985C-2B87DBEA5A13}" dt="2024-03-05T02:27:19.249" v="3251"/>
          <ac:spMkLst>
            <pc:docMk/>
            <pc:sldMk cId="673437369" sldId="340"/>
            <ac:spMk id="10" creationId="{DD372E0C-99BB-D054-9E1C-7E44071198E6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7:22.611" v="3253"/>
        <pc:sldMkLst>
          <pc:docMk/>
          <pc:sldMk cId="490934367" sldId="341"/>
        </pc:sldMkLst>
        <pc:spChg chg="mod">
          <ac:chgData name="Ali, Syed Waqqas" userId="1b3a5f44-9498-4738-8c4e-8127257d744d" providerId="ADAL" clId="{2AD63BCF-471B-43C3-985C-2B87DBEA5A13}" dt="2024-03-05T01:08:30.492" v="1298" actId="20577"/>
          <ac:spMkLst>
            <pc:docMk/>
            <pc:sldMk cId="490934367" sldId="341"/>
            <ac:spMk id="2" creationId="{EED5AA61-8D2B-1C4F-7384-840AF5ECBE11}"/>
          </ac:spMkLst>
        </pc:spChg>
        <pc:spChg chg="del">
          <ac:chgData name="Ali, Syed Waqqas" userId="1b3a5f44-9498-4738-8c4e-8127257d744d" providerId="ADAL" clId="{2AD63BCF-471B-43C3-985C-2B87DBEA5A13}" dt="2024-03-05T01:08:40.637" v="1299" actId="478"/>
          <ac:spMkLst>
            <pc:docMk/>
            <pc:sldMk cId="490934367" sldId="341"/>
            <ac:spMk id="3" creationId="{35492349-8524-05B5-D332-29BAA3C1B7BA}"/>
          </ac:spMkLst>
        </pc:spChg>
        <pc:spChg chg="add mod">
          <ac:chgData name="Ali, Syed Waqqas" userId="1b3a5f44-9498-4738-8c4e-8127257d744d" providerId="ADAL" clId="{2AD63BCF-471B-43C3-985C-2B87DBEA5A13}" dt="2024-03-05T01:10:04.422" v="1343" actId="122"/>
          <ac:spMkLst>
            <pc:docMk/>
            <pc:sldMk cId="490934367" sldId="341"/>
            <ac:spMk id="9" creationId="{425411F7-173A-D8B8-C054-4BA169B5BD5E}"/>
          </ac:spMkLst>
        </pc:spChg>
        <pc:spChg chg="add mod">
          <ac:chgData name="Ali, Syed Waqqas" userId="1b3a5f44-9498-4738-8c4e-8127257d744d" providerId="ADAL" clId="{2AD63BCF-471B-43C3-985C-2B87DBEA5A13}" dt="2024-03-05T01:10:04.422" v="1343" actId="122"/>
          <ac:spMkLst>
            <pc:docMk/>
            <pc:sldMk cId="490934367" sldId="341"/>
            <ac:spMk id="10" creationId="{6696444E-90F7-8C3B-B1F6-6400E2FB8D4A}"/>
          </ac:spMkLst>
        </pc:spChg>
        <pc:spChg chg="add mod">
          <ac:chgData name="Ali, Syed Waqqas" userId="1b3a5f44-9498-4738-8c4e-8127257d744d" providerId="ADAL" clId="{2AD63BCF-471B-43C3-985C-2B87DBEA5A13}" dt="2024-03-05T01:10:04.422" v="1343" actId="122"/>
          <ac:spMkLst>
            <pc:docMk/>
            <pc:sldMk cId="490934367" sldId="341"/>
            <ac:spMk id="11" creationId="{4F7BE4F7-BA10-C256-571B-DB5BE831A4FE}"/>
          </ac:spMkLst>
        </pc:spChg>
        <pc:spChg chg="add mod">
          <ac:chgData name="Ali, Syed Waqqas" userId="1b3a5f44-9498-4738-8c4e-8127257d744d" providerId="ADAL" clId="{2AD63BCF-471B-43C3-985C-2B87DBEA5A13}" dt="2024-03-05T01:10:04.422" v="1343" actId="122"/>
          <ac:spMkLst>
            <pc:docMk/>
            <pc:sldMk cId="490934367" sldId="341"/>
            <ac:spMk id="12" creationId="{3CC02C44-A23E-DD56-D079-E6F1E61328C1}"/>
          </ac:spMkLst>
        </pc:spChg>
        <pc:spChg chg="add mod">
          <ac:chgData name="Ali, Syed Waqqas" userId="1b3a5f44-9498-4738-8c4e-8127257d744d" providerId="ADAL" clId="{2AD63BCF-471B-43C3-985C-2B87DBEA5A13}" dt="2024-03-05T01:09:13.374" v="1330" actId="571"/>
          <ac:spMkLst>
            <pc:docMk/>
            <pc:sldMk cId="490934367" sldId="341"/>
            <ac:spMk id="13" creationId="{8A4FDEB3-BB0C-E96F-7EFD-F6ADF3679EF8}"/>
          </ac:spMkLst>
        </pc:spChg>
        <pc:spChg chg="add mod">
          <ac:chgData name="Ali, Syed Waqqas" userId="1b3a5f44-9498-4738-8c4e-8127257d744d" providerId="ADAL" clId="{2AD63BCF-471B-43C3-985C-2B87DBEA5A13}" dt="2024-03-05T01:09:13.374" v="1330" actId="571"/>
          <ac:spMkLst>
            <pc:docMk/>
            <pc:sldMk cId="490934367" sldId="341"/>
            <ac:spMk id="14" creationId="{723A0E9A-28AC-2203-29E5-62ADA9710FC8}"/>
          </ac:spMkLst>
        </pc:spChg>
        <pc:spChg chg="add mod">
          <ac:chgData name="Ali, Syed Waqqas" userId="1b3a5f44-9498-4738-8c4e-8127257d744d" providerId="ADAL" clId="{2AD63BCF-471B-43C3-985C-2B87DBEA5A13}" dt="2024-03-05T01:09:13.374" v="1330" actId="571"/>
          <ac:spMkLst>
            <pc:docMk/>
            <pc:sldMk cId="490934367" sldId="341"/>
            <ac:spMk id="15" creationId="{1953558A-66E5-E19F-6AE0-58A3FC16AB48}"/>
          </ac:spMkLst>
        </pc:spChg>
        <pc:spChg chg="add mod">
          <ac:chgData name="Ali, Syed Waqqas" userId="1b3a5f44-9498-4738-8c4e-8127257d744d" providerId="ADAL" clId="{2AD63BCF-471B-43C3-985C-2B87DBEA5A13}" dt="2024-03-05T01:09:13.374" v="1330" actId="571"/>
          <ac:spMkLst>
            <pc:docMk/>
            <pc:sldMk cId="490934367" sldId="341"/>
            <ac:spMk id="16" creationId="{997255C4-3D81-CDAD-88D6-2A64C925A4D1}"/>
          </ac:spMkLst>
        </pc:spChg>
        <pc:spChg chg="add mod">
          <ac:chgData name="Ali, Syed Waqqas" userId="1b3a5f44-9498-4738-8c4e-8127257d744d" providerId="ADAL" clId="{2AD63BCF-471B-43C3-985C-2B87DBEA5A13}" dt="2024-03-05T02:27:22.611" v="3253"/>
          <ac:spMkLst>
            <pc:docMk/>
            <pc:sldMk cId="490934367" sldId="341"/>
            <ac:spMk id="17" creationId="{D8D9E888-EE55-6A43-08E0-E416A21D5612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24.360" v="3254"/>
        <pc:sldMkLst>
          <pc:docMk/>
          <pc:sldMk cId="1471040520" sldId="342"/>
        </pc:sldMkLst>
        <pc:spChg chg="add mod">
          <ac:chgData name="Ali, Syed Waqqas" userId="1b3a5f44-9498-4738-8c4e-8127257d744d" providerId="ADAL" clId="{2AD63BCF-471B-43C3-985C-2B87DBEA5A13}" dt="2024-03-05T02:27:24.360" v="3254"/>
          <ac:spMkLst>
            <pc:docMk/>
            <pc:sldMk cId="1471040520" sldId="342"/>
            <ac:spMk id="3" creationId="{5744B22B-D3AE-F20A-E974-26CCF26CDDC1}"/>
          </ac:spMkLst>
        </pc:spChg>
        <pc:spChg chg="mod">
          <ac:chgData name="Ali, Syed Waqqas" userId="1b3a5f44-9498-4738-8c4e-8127257d744d" providerId="ADAL" clId="{2AD63BCF-471B-43C3-985C-2B87DBEA5A13}" dt="2024-03-05T01:11:36.357" v="1386" actId="207"/>
          <ac:spMkLst>
            <pc:docMk/>
            <pc:sldMk cId="1471040520" sldId="342"/>
            <ac:spMk id="9" creationId="{5301742A-9779-D49A-5A9E-D16F58F8F3B0}"/>
          </ac:spMkLst>
        </pc:spChg>
        <pc:spChg chg="mod">
          <ac:chgData name="Ali, Syed Waqqas" userId="1b3a5f44-9498-4738-8c4e-8127257d744d" providerId="ADAL" clId="{2AD63BCF-471B-43C3-985C-2B87DBEA5A13}" dt="2024-03-05T01:11:38.798" v="1388" actId="207"/>
          <ac:spMkLst>
            <pc:docMk/>
            <pc:sldMk cId="1471040520" sldId="342"/>
            <ac:spMk id="10" creationId="{EEF8121B-7379-0C43-1979-4DDEDC4EC14E}"/>
          </ac:spMkLst>
        </pc:spChg>
        <pc:spChg chg="mod">
          <ac:chgData name="Ali, Syed Waqqas" userId="1b3a5f44-9498-4738-8c4e-8127257d744d" providerId="ADAL" clId="{2AD63BCF-471B-43C3-985C-2B87DBEA5A13}" dt="2024-03-05T01:10:47.835" v="1359" actId="20577"/>
          <ac:spMkLst>
            <pc:docMk/>
            <pc:sldMk cId="1471040520" sldId="342"/>
            <ac:spMk id="11" creationId="{548BF712-6D3F-545D-0B3E-5F7A692D5202}"/>
          </ac:spMkLst>
        </pc:spChg>
        <pc:spChg chg="mod">
          <ac:chgData name="Ali, Syed Waqqas" userId="1b3a5f44-9498-4738-8c4e-8127257d744d" providerId="ADAL" clId="{2AD63BCF-471B-43C3-985C-2B87DBEA5A13}" dt="2024-03-05T01:10:50.228" v="1362" actId="20577"/>
          <ac:spMkLst>
            <pc:docMk/>
            <pc:sldMk cId="1471040520" sldId="342"/>
            <ac:spMk id="12" creationId="{DCE58D6C-C561-C6B7-B5AD-3F4EE0084BBF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25.469" v="3255"/>
        <pc:sldMkLst>
          <pc:docMk/>
          <pc:sldMk cId="3555030679" sldId="343"/>
        </pc:sldMkLst>
        <pc:spChg chg="add mod">
          <ac:chgData name="Ali, Syed Waqqas" userId="1b3a5f44-9498-4738-8c4e-8127257d744d" providerId="ADAL" clId="{2AD63BCF-471B-43C3-985C-2B87DBEA5A13}" dt="2024-03-05T02:27:25.469" v="3255"/>
          <ac:spMkLst>
            <pc:docMk/>
            <pc:sldMk cId="3555030679" sldId="343"/>
            <ac:spMk id="3" creationId="{6D1F6D4C-014A-F73E-02BE-250BFAA376B5}"/>
          </ac:spMkLst>
        </pc:spChg>
        <pc:spChg chg="mod">
          <ac:chgData name="Ali, Syed Waqqas" userId="1b3a5f44-9498-4738-8c4e-8127257d744d" providerId="ADAL" clId="{2AD63BCF-471B-43C3-985C-2B87DBEA5A13}" dt="2024-03-05T01:11:26.024" v="1382" actId="207"/>
          <ac:spMkLst>
            <pc:docMk/>
            <pc:sldMk cId="3555030679" sldId="343"/>
            <ac:spMk id="9" creationId="{83E5EEEA-EF71-9643-A267-1E9271B9A5C5}"/>
          </ac:spMkLst>
        </pc:spChg>
        <pc:spChg chg="mod">
          <ac:chgData name="Ali, Syed Waqqas" userId="1b3a5f44-9498-4738-8c4e-8127257d744d" providerId="ADAL" clId="{2AD63BCF-471B-43C3-985C-2B87DBEA5A13}" dt="2024-03-05T01:11:24.127" v="1380" actId="207"/>
          <ac:spMkLst>
            <pc:docMk/>
            <pc:sldMk cId="3555030679" sldId="343"/>
            <ac:spMk id="10" creationId="{E9017EE6-66A3-417A-57BE-6C76A8F4751F}"/>
          </ac:spMkLst>
        </pc:spChg>
        <pc:spChg chg="mod">
          <ac:chgData name="Ali, Syed Waqqas" userId="1b3a5f44-9498-4738-8c4e-8127257d744d" providerId="ADAL" clId="{2AD63BCF-471B-43C3-985C-2B87DBEA5A13}" dt="2024-03-05T01:11:21.675" v="1378" actId="207"/>
          <ac:spMkLst>
            <pc:docMk/>
            <pc:sldMk cId="3555030679" sldId="343"/>
            <ac:spMk id="11" creationId="{98D9036D-F03F-98A6-9387-2542F9C0ACC6}"/>
          </ac:spMkLst>
        </pc:spChg>
        <pc:spChg chg="mod">
          <ac:chgData name="Ali, Syed Waqqas" userId="1b3a5f44-9498-4738-8c4e-8127257d744d" providerId="ADAL" clId="{2AD63BCF-471B-43C3-985C-2B87DBEA5A13}" dt="2024-03-05T01:11:19.211" v="1376" actId="207"/>
          <ac:spMkLst>
            <pc:docMk/>
            <pc:sldMk cId="3555030679" sldId="343"/>
            <ac:spMk id="12" creationId="{47BD98A8-E5E6-387D-6F79-53E387DA5035}"/>
          </ac:spMkLst>
        </pc:spChg>
      </pc:sldChg>
      <pc:sldChg chg="add del">
        <pc:chgData name="Ali, Syed Waqqas" userId="1b3a5f44-9498-4738-8c4e-8127257d744d" providerId="ADAL" clId="{2AD63BCF-471B-43C3-985C-2B87DBEA5A13}" dt="2024-03-05T01:11:31.653" v="1383" actId="47"/>
        <pc:sldMkLst>
          <pc:docMk/>
          <pc:sldMk cId="2055680392" sldId="344"/>
        </pc:sldMkLst>
      </pc:sldChg>
      <pc:sldChg chg="addSp modSp add mod">
        <pc:chgData name="Ali, Syed Waqqas" userId="1b3a5f44-9498-4738-8c4e-8127257d744d" providerId="ADAL" clId="{2AD63BCF-471B-43C3-985C-2B87DBEA5A13}" dt="2024-03-05T02:27:27.149" v="3256"/>
        <pc:sldMkLst>
          <pc:docMk/>
          <pc:sldMk cId="2761096397" sldId="344"/>
        </pc:sldMkLst>
        <pc:spChg chg="mod">
          <ac:chgData name="Ali, Syed Waqqas" userId="1b3a5f44-9498-4738-8c4e-8127257d744d" providerId="ADAL" clId="{2AD63BCF-471B-43C3-985C-2B87DBEA5A13}" dt="2024-03-05T01:12:07.967" v="1446" actId="20577"/>
          <ac:spMkLst>
            <pc:docMk/>
            <pc:sldMk cId="2761096397" sldId="344"/>
            <ac:spMk id="2" creationId="{D0CF2C88-8C19-347A-FEE3-FBD5B2B195F7}"/>
          </ac:spMkLst>
        </pc:spChg>
        <pc:spChg chg="mod">
          <ac:chgData name="Ali, Syed Waqqas" userId="1b3a5f44-9498-4738-8c4e-8127257d744d" providerId="ADAL" clId="{2AD63BCF-471B-43C3-985C-2B87DBEA5A13}" dt="2024-03-05T01:17:11.148" v="1680" actId="113"/>
          <ac:spMkLst>
            <pc:docMk/>
            <pc:sldMk cId="2761096397" sldId="344"/>
            <ac:spMk id="3" creationId="{9495F0DB-7553-4924-EB70-91F9864D3A4C}"/>
          </ac:spMkLst>
        </pc:spChg>
        <pc:spChg chg="add mod">
          <ac:chgData name="Ali, Syed Waqqas" userId="1b3a5f44-9498-4738-8c4e-8127257d744d" providerId="ADAL" clId="{2AD63BCF-471B-43C3-985C-2B87DBEA5A13}" dt="2024-03-05T02:27:27.149" v="3256"/>
          <ac:spMkLst>
            <pc:docMk/>
            <pc:sldMk cId="2761096397" sldId="344"/>
            <ac:spMk id="9" creationId="{673E8C3F-398F-6B39-7305-078644215829}"/>
          </ac:spMkLst>
        </pc:spChg>
      </pc:sldChg>
      <pc:sldChg chg="add del">
        <pc:chgData name="Ali, Syed Waqqas" userId="1b3a5f44-9498-4738-8c4e-8127257d744d" providerId="ADAL" clId="{2AD63BCF-471B-43C3-985C-2B87DBEA5A13}" dt="2024-03-05T01:11:32.885" v="1384" actId="47"/>
        <pc:sldMkLst>
          <pc:docMk/>
          <pc:sldMk cId="483291971" sldId="345"/>
        </pc:sldMkLst>
      </pc:sldChg>
      <pc:sldChg chg="addSp modSp add mod">
        <pc:chgData name="Ali, Syed Waqqas" userId="1b3a5f44-9498-4738-8c4e-8127257d744d" providerId="ADAL" clId="{2AD63BCF-471B-43C3-985C-2B87DBEA5A13}" dt="2024-03-05T02:27:28.292" v="3257"/>
        <pc:sldMkLst>
          <pc:docMk/>
          <pc:sldMk cId="1076596199" sldId="345"/>
        </pc:sldMkLst>
        <pc:spChg chg="add mod">
          <ac:chgData name="Ali, Syed Waqqas" userId="1b3a5f44-9498-4738-8c4e-8127257d744d" providerId="ADAL" clId="{2AD63BCF-471B-43C3-985C-2B87DBEA5A13}" dt="2024-03-05T02:27:28.292" v="3257"/>
          <ac:spMkLst>
            <pc:docMk/>
            <pc:sldMk cId="1076596199" sldId="345"/>
            <ac:spMk id="3" creationId="{C18BB130-9207-366F-A9B2-EA80EDA5715E}"/>
          </ac:spMkLst>
        </pc:spChg>
        <pc:spChg chg="mod">
          <ac:chgData name="Ali, Syed Waqqas" userId="1b3a5f44-9498-4738-8c4e-8127257d744d" providerId="ADAL" clId="{2AD63BCF-471B-43C3-985C-2B87DBEA5A13}" dt="2024-03-05T01:15:00.854" v="1558" actId="20577"/>
          <ac:spMkLst>
            <pc:docMk/>
            <pc:sldMk cId="1076596199" sldId="345"/>
            <ac:spMk id="9" creationId="{397DAF2B-4198-FD92-503F-1549E59855F2}"/>
          </ac:spMkLst>
        </pc:spChg>
        <pc:spChg chg="mod">
          <ac:chgData name="Ali, Syed Waqqas" userId="1b3a5f44-9498-4738-8c4e-8127257d744d" providerId="ADAL" clId="{2AD63BCF-471B-43C3-985C-2B87DBEA5A13}" dt="2024-03-05T01:15:03.017" v="1561" actId="20577"/>
          <ac:spMkLst>
            <pc:docMk/>
            <pc:sldMk cId="1076596199" sldId="345"/>
            <ac:spMk id="10" creationId="{3A8DF0C0-8B88-8945-8D33-C048C3EBD547}"/>
          </ac:spMkLst>
        </pc:spChg>
        <pc:spChg chg="mod">
          <ac:chgData name="Ali, Syed Waqqas" userId="1b3a5f44-9498-4738-8c4e-8127257d744d" providerId="ADAL" clId="{2AD63BCF-471B-43C3-985C-2B87DBEA5A13}" dt="2024-03-05T01:15:04.993" v="1564" actId="20577"/>
          <ac:spMkLst>
            <pc:docMk/>
            <pc:sldMk cId="1076596199" sldId="345"/>
            <ac:spMk id="11" creationId="{CF151CC8-3DD3-8A05-AD20-66686DA417DE}"/>
          </ac:spMkLst>
        </pc:spChg>
        <pc:spChg chg="mod">
          <ac:chgData name="Ali, Syed Waqqas" userId="1b3a5f44-9498-4738-8c4e-8127257d744d" providerId="ADAL" clId="{2AD63BCF-471B-43C3-985C-2B87DBEA5A13}" dt="2024-03-05T01:15:08.166" v="1571" actId="20577"/>
          <ac:spMkLst>
            <pc:docMk/>
            <pc:sldMk cId="1076596199" sldId="345"/>
            <ac:spMk id="12" creationId="{26D4F107-F3DF-0FCC-6E78-34A8F8FD0EFB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21.335" v="3252"/>
        <pc:sldMkLst>
          <pc:docMk/>
          <pc:sldMk cId="1126293728" sldId="346"/>
        </pc:sldMkLst>
        <pc:spChg chg="mod">
          <ac:chgData name="Ali, Syed Waqqas" userId="1b3a5f44-9498-4738-8c4e-8127257d744d" providerId="ADAL" clId="{2AD63BCF-471B-43C3-985C-2B87DBEA5A13}" dt="2024-03-05T01:16:52.687" v="1678" actId="20577"/>
          <ac:spMkLst>
            <pc:docMk/>
            <pc:sldMk cId="1126293728" sldId="346"/>
            <ac:spMk id="2" creationId="{7C384837-A79E-1FF3-1E42-EDDB65B83093}"/>
          </ac:spMkLst>
        </pc:spChg>
        <pc:spChg chg="mod">
          <ac:chgData name="Ali, Syed Waqqas" userId="1b3a5f44-9498-4738-8c4e-8127257d744d" providerId="ADAL" clId="{2AD63BCF-471B-43C3-985C-2B87DBEA5A13}" dt="2024-03-05T01:39:49.804" v="1949" actId="115"/>
          <ac:spMkLst>
            <pc:docMk/>
            <pc:sldMk cId="1126293728" sldId="346"/>
            <ac:spMk id="3" creationId="{FD97CB2C-20C2-BD0B-426D-962B77EA0AD5}"/>
          </ac:spMkLst>
        </pc:spChg>
        <pc:spChg chg="add mod">
          <ac:chgData name="Ali, Syed Waqqas" userId="1b3a5f44-9498-4738-8c4e-8127257d744d" providerId="ADAL" clId="{2AD63BCF-471B-43C3-985C-2B87DBEA5A13}" dt="2024-03-05T02:27:21.335" v="3252"/>
          <ac:spMkLst>
            <pc:docMk/>
            <pc:sldMk cId="1126293728" sldId="346"/>
            <ac:spMk id="9" creationId="{D1BE5363-AC3B-E42D-55A9-ABC2BDCC5E7A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30.042" v="3258"/>
        <pc:sldMkLst>
          <pc:docMk/>
          <pc:sldMk cId="4061857027" sldId="347"/>
        </pc:sldMkLst>
        <pc:spChg chg="mod">
          <ac:chgData name="Ali, Syed Waqqas" userId="1b3a5f44-9498-4738-8c4e-8127257d744d" providerId="ADAL" clId="{2AD63BCF-471B-43C3-985C-2B87DBEA5A13}" dt="2024-03-05T01:18:39.482" v="1749" actId="113"/>
          <ac:spMkLst>
            <pc:docMk/>
            <pc:sldMk cId="4061857027" sldId="347"/>
            <ac:spMk id="3" creationId="{38F16B11-B4D3-A0B3-E75B-446DF3041720}"/>
          </ac:spMkLst>
        </pc:spChg>
        <pc:spChg chg="add mod">
          <ac:chgData name="Ali, Syed Waqqas" userId="1b3a5f44-9498-4738-8c4e-8127257d744d" providerId="ADAL" clId="{2AD63BCF-471B-43C3-985C-2B87DBEA5A13}" dt="2024-03-05T01:18:47.932" v="1750" actId="1076"/>
          <ac:spMkLst>
            <pc:docMk/>
            <pc:sldMk cId="4061857027" sldId="347"/>
            <ac:spMk id="9" creationId="{2EFC5E4F-3173-2419-BDB1-A3C7D45757D1}"/>
          </ac:spMkLst>
        </pc:spChg>
        <pc:spChg chg="add mod">
          <ac:chgData name="Ali, Syed Waqqas" userId="1b3a5f44-9498-4738-8c4e-8127257d744d" providerId="ADAL" clId="{2AD63BCF-471B-43C3-985C-2B87DBEA5A13}" dt="2024-03-05T02:27:30.042" v="3258"/>
          <ac:spMkLst>
            <pc:docMk/>
            <pc:sldMk cId="4061857027" sldId="347"/>
            <ac:spMk id="10" creationId="{0671A144-B5D1-616C-6B65-E4C9B22E008E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7:31.221" v="3259"/>
        <pc:sldMkLst>
          <pc:docMk/>
          <pc:sldMk cId="2531624842" sldId="348"/>
        </pc:sldMkLst>
        <pc:spChg chg="add mod">
          <ac:chgData name="Ali, Syed Waqqas" userId="1b3a5f44-9498-4738-8c4e-8127257d744d" providerId="ADAL" clId="{2AD63BCF-471B-43C3-985C-2B87DBEA5A13}" dt="2024-03-05T02:27:31.221" v="3259"/>
          <ac:spMkLst>
            <pc:docMk/>
            <pc:sldMk cId="2531624842" sldId="348"/>
            <ac:spMk id="3" creationId="{36503BA9-4FD8-204D-9BD9-92C4BB0BBC69}"/>
          </ac:spMkLst>
        </pc:spChg>
        <pc:spChg chg="mod">
          <ac:chgData name="Ali, Syed Waqqas" userId="1b3a5f44-9498-4738-8c4e-8127257d744d" providerId="ADAL" clId="{2AD63BCF-471B-43C3-985C-2B87DBEA5A13}" dt="2024-03-05T01:21:14.359" v="1877" actId="403"/>
          <ac:spMkLst>
            <pc:docMk/>
            <pc:sldMk cId="2531624842" sldId="348"/>
            <ac:spMk id="9" creationId="{D09FFE60-F02D-B691-94A2-09C3CA927FF9}"/>
          </ac:spMkLst>
        </pc:spChg>
        <pc:spChg chg="mod">
          <ac:chgData name="Ali, Syed Waqqas" userId="1b3a5f44-9498-4738-8c4e-8127257d744d" providerId="ADAL" clId="{2AD63BCF-471B-43C3-985C-2B87DBEA5A13}" dt="2024-03-05T01:20:21.932" v="1848" actId="408"/>
          <ac:spMkLst>
            <pc:docMk/>
            <pc:sldMk cId="2531624842" sldId="348"/>
            <ac:spMk id="10" creationId="{C9F3509B-35FC-0EBF-6C3D-58ECA7F487F4}"/>
          </ac:spMkLst>
        </pc:spChg>
        <pc:spChg chg="del mod">
          <ac:chgData name="Ali, Syed Waqqas" userId="1b3a5f44-9498-4738-8c4e-8127257d744d" providerId="ADAL" clId="{2AD63BCF-471B-43C3-985C-2B87DBEA5A13}" dt="2024-03-05T01:20:13.857" v="1847" actId="478"/>
          <ac:spMkLst>
            <pc:docMk/>
            <pc:sldMk cId="2531624842" sldId="348"/>
            <ac:spMk id="11" creationId="{9D7003EC-426C-A641-6DC4-3D3C5A22A1C7}"/>
          </ac:spMkLst>
        </pc:spChg>
        <pc:spChg chg="add del mod">
          <ac:chgData name="Ali, Syed Waqqas" userId="1b3a5f44-9498-4738-8c4e-8127257d744d" providerId="ADAL" clId="{2AD63BCF-471B-43C3-985C-2B87DBEA5A13}" dt="2024-03-05T01:20:12.272" v="1846" actId="20577"/>
          <ac:spMkLst>
            <pc:docMk/>
            <pc:sldMk cId="2531624842" sldId="348"/>
            <ac:spMk id="12" creationId="{54B7C856-BFD3-BC8C-2548-B8B465ECA5EF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32.883" v="3260"/>
        <pc:sldMkLst>
          <pc:docMk/>
          <pc:sldMk cId="616024301" sldId="349"/>
        </pc:sldMkLst>
        <pc:spChg chg="add mod">
          <ac:chgData name="Ali, Syed Waqqas" userId="1b3a5f44-9498-4738-8c4e-8127257d744d" providerId="ADAL" clId="{2AD63BCF-471B-43C3-985C-2B87DBEA5A13}" dt="2024-03-05T02:27:32.883" v="3260"/>
          <ac:spMkLst>
            <pc:docMk/>
            <pc:sldMk cId="616024301" sldId="349"/>
            <ac:spMk id="3" creationId="{0BD3A5E7-6B97-355A-36AA-681571B75D3B}"/>
          </ac:spMkLst>
        </pc:spChg>
        <pc:spChg chg="mod">
          <ac:chgData name="Ali, Syed Waqqas" userId="1b3a5f44-9498-4738-8c4e-8127257d744d" providerId="ADAL" clId="{2AD63BCF-471B-43C3-985C-2B87DBEA5A13}" dt="2024-03-05T01:20:47.071" v="1863" actId="207"/>
          <ac:spMkLst>
            <pc:docMk/>
            <pc:sldMk cId="616024301" sldId="349"/>
            <ac:spMk id="9" creationId="{731FB18A-C0F4-1C4F-2D18-9287885D55AF}"/>
          </ac:spMkLst>
        </pc:spChg>
        <pc:spChg chg="mod">
          <ac:chgData name="Ali, Syed Waqqas" userId="1b3a5f44-9498-4738-8c4e-8127257d744d" providerId="ADAL" clId="{2AD63BCF-471B-43C3-985C-2B87DBEA5A13}" dt="2024-03-05T01:20:51.106" v="1864" actId="207"/>
          <ac:spMkLst>
            <pc:docMk/>
            <pc:sldMk cId="616024301" sldId="349"/>
            <ac:spMk id="10" creationId="{B538AC45-E82C-4780-B8EE-587AAC859A3A}"/>
          </ac:spMkLst>
        </pc:spChg>
        <pc:spChg chg="mod">
          <ac:chgData name="Ali, Syed Waqqas" userId="1b3a5f44-9498-4738-8c4e-8127257d744d" providerId="ADAL" clId="{2AD63BCF-471B-43C3-985C-2B87DBEA5A13}" dt="2024-03-05T01:20:58.462" v="1869" actId="20577"/>
          <ac:spMkLst>
            <pc:docMk/>
            <pc:sldMk cId="616024301" sldId="349"/>
            <ac:spMk id="12" creationId="{6B9A4333-F86A-4B8C-68DB-559782F0F05F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7:33.941" v="3261"/>
        <pc:sldMkLst>
          <pc:docMk/>
          <pc:sldMk cId="145808814" sldId="350"/>
        </pc:sldMkLst>
        <pc:spChg chg="mod">
          <ac:chgData name="Ali, Syed Waqqas" userId="1b3a5f44-9498-4738-8c4e-8127257d744d" providerId="ADAL" clId="{2AD63BCF-471B-43C3-985C-2B87DBEA5A13}" dt="2024-03-05T01:24:58.250" v="1948" actId="20577"/>
          <ac:spMkLst>
            <pc:docMk/>
            <pc:sldMk cId="145808814" sldId="350"/>
            <ac:spMk id="3" creationId="{4B678490-5217-06D6-8EF7-008B9D9C56DB}"/>
          </ac:spMkLst>
        </pc:spChg>
        <pc:spChg chg="del">
          <ac:chgData name="Ali, Syed Waqqas" userId="1b3a5f44-9498-4738-8c4e-8127257d744d" providerId="ADAL" clId="{2AD63BCF-471B-43C3-985C-2B87DBEA5A13}" dt="2024-03-05T01:21:49.941" v="1879" actId="478"/>
          <ac:spMkLst>
            <pc:docMk/>
            <pc:sldMk cId="145808814" sldId="350"/>
            <ac:spMk id="9" creationId="{1BE1B59E-2555-ABF3-3BA9-6D4EF940E1A7}"/>
          </ac:spMkLst>
        </pc:spChg>
        <pc:spChg chg="add del mod">
          <ac:chgData name="Ali, Syed Waqqas" userId="1b3a5f44-9498-4738-8c4e-8127257d744d" providerId="ADAL" clId="{2AD63BCF-471B-43C3-985C-2B87DBEA5A13}" dt="2024-03-05T01:42:09.819" v="1962" actId="478"/>
          <ac:spMkLst>
            <pc:docMk/>
            <pc:sldMk cId="145808814" sldId="350"/>
            <ac:spMk id="10" creationId="{5751B185-0E94-5D7D-3B99-FB015C3F39A2}"/>
          </ac:spMkLst>
        </pc:spChg>
        <pc:spChg chg="add mod">
          <ac:chgData name="Ali, Syed Waqqas" userId="1b3a5f44-9498-4738-8c4e-8127257d744d" providerId="ADAL" clId="{2AD63BCF-471B-43C3-985C-2B87DBEA5A13}" dt="2024-03-05T01:42:12.410" v="1970" actId="1037"/>
          <ac:spMkLst>
            <pc:docMk/>
            <pc:sldMk cId="145808814" sldId="350"/>
            <ac:spMk id="11" creationId="{2AD7D59D-3B87-80C7-DE16-C2F15BB49BFA}"/>
          </ac:spMkLst>
        </pc:spChg>
        <pc:spChg chg="add mod">
          <ac:chgData name="Ali, Syed Waqqas" userId="1b3a5f44-9498-4738-8c4e-8127257d744d" providerId="ADAL" clId="{2AD63BCF-471B-43C3-985C-2B87DBEA5A13}" dt="2024-03-05T01:42:03.518" v="1959" actId="1076"/>
          <ac:spMkLst>
            <pc:docMk/>
            <pc:sldMk cId="145808814" sldId="350"/>
            <ac:spMk id="12" creationId="{401DB7D1-0127-11A6-22E2-CE59B2F0A650}"/>
          </ac:spMkLst>
        </pc:spChg>
        <pc:spChg chg="add mod">
          <ac:chgData name="Ali, Syed Waqqas" userId="1b3a5f44-9498-4738-8c4e-8127257d744d" providerId="ADAL" clId="{2AD63BCF-471B-43C3-985C-2B87DBEA5A13}" dt="2024-03-05T01:42:08.186" v="1961" actId="1076"/>
          <ac:spMkLst>
            <pc:docMk/>
            <pc:sldMk cId="145808814" sldId="350"/>
            <ac:spMk id="13" creationId="{99F59189-7AA2-99B0-5EE0-EDE6433E9CD8}"/>
          </ac:spMkLst>
        </pc:spChg>
        <pc:spChg chg="add mod">
          <ac:chgData name="Ali, Syed Waqqas" userId="1b3a5f44-9498-4738-8c4e-8127257d744d" providerId="ADAL" clId="{2AD63BCF-471B-43C3-985C-2B87DBEA5A13}" dt="2024-03-05T02:27:33.941" v="3261"/>
          <ac:spMkLst>
            <pc:docMk/>
            <pc:sldMk cId="145808814" sldId="350"/>
            <ac:spMk id="14" creationId="{987BCA18-899C-7809-79CF-F4C9A6712F92}"/>
          </ac:spMkLst>
        </pc:spChg>
      </pc:sldChg>
      <pc:sldChg chg="addSp delSp modSp add del mod">
        <pc:chgData name="Ali, Syed Waqqas" userId="1b3a5f44-9498-4738-8c4e-8127257d744d" providerId="ADAL" clId="{2AD63BCF-471B-43C3-985C-2B87DBEA5A13}" dt="2024-03-05T01:54:53.036" v="2118" actId="47"/>
        <pc:sldMkLst>
          <pc:docMk/>
          <pc:sldMk cId="1667636678" sldId="351"/>
        </pc:sldMkLst>
        <pc:spChg chg="mod">
          <ac:chgData name="Ali, Syed Waqqas" userId="1b3a5f44-9498-4738-8c4e-8127257d744d" providerId="ADAL" clId="{2AD63BCF-471B-43C3-985C-2B87DBEA5A13}" dt="2024-03-05T01:51:05.278" v="2033" actId="20577"/>
          <ac:spMkLst>
            <pc:docMk/>
            <pc:sldMk cId="1667636678" sldId="351"/>
            <ac:spMk id="2" creationId="{7404E019-655C-F34E-03F2-94253C6E5DCF}"/>
          </ac:spMkLst>
        </pc:spChg>
        <pc:spChg chg="del">
          <ac:chgData name="Ali, Syed Waqqas" userId="1b3a5f44-9498-4738-8c4e-8127257d744d" providerId="ADAL" clId="{2AD63BCF-471B-43C3-985C-2B87DBEA5A13}" dt="2024-03-05T01:51:50.142" v="2034" actId="3680"/>
          <ac:spMkLst>
            <pc:docMk/>
            <pc:sldMk cId="1667636678" sldId="351"/>
            <ac:spMk id="3" creationId="{ACA63CAD-8B06-5A8F-7294-D053C2FBDE9A}"/>
          </ac:spMkLst>
        </pc:spChg>
        <pc:graphicFrameChg chg="add mod ord modGraphic">
          <ac:chgData name="Ali, Syed Waqqas" userId="1b3a5f44-9498-4738-8c4e-8127257d744d" providerId="ADAL" clId="{2AD63BCF-471B-43C3-985C-2B87DBEA5A13}" dt="2024-03-05T01:53:29.051" v="2097" actId="207"/>
          <ac:graphicFrameMkLst>
            <pc:docMk/>
            <pc:sldMk cId="1667636678" sldId="351"/>
            <ac:graphicFrameMk id="9" creationId="{E51A701F-2C2A-49D3-1EF9-D8B1677AD849}"/>
          </ac:graphicFrameMkLst>
        </pc:graphicFrameChg>
      </pc:sldChg>
      <pc:sldChg chg="addSp modSp add mod">
        <pc:chgData name="Ali, Syed Waqqas" userId="1b3a5f44-9498-4738-8c4e-8127257d744d" providerId="ADAL" clId="{2AD63BCF-471B-43C3-985C-2B87DBEA5A13}" dt="2024-03-05T02:27:35.562" v="3262"/>
        <pc:sldMkLst>
          <pc:docMk/>
          <pc:sldMk cId="4155532971" sldId="352"/>
        </pc:sldMkLst>
        <pc:spChg chg="add mod">
          <ac:chgData name="Ali, Syed Waqqas" userId="1b3a5f44-9498-4738-8c4e-8127257d744d" providerId="ADAL" clId="{2AD63BCF-471B-43C3-985C-2B87DBEA5A13}" dt="2024-03-05T02:27:35.562" v="3262"/>
          <ac:spMkLst>
            <pc:docMk/>
            <pc:sldMk cId="4155532971" sldId="352"/>
            <ac:spMk id="3" creationId="{E02E326A-E9A0-DE86-F18D-B2E2E0F4F0A3}"/>
          </ac:spMkLst>
        </pc:spChg>
        <pc:graphicFrameChg chg="modGraphic">
          <ac:chgData name="Ali, Syed Waqqas" userId="1b3a5f44-9498-4738-8c4e-8127257d744d" providerId="ADAL" clId="{2AD63BCF-471B-43C3-985C-2B87DBEA5A13}" dt="2024-03-05T01:55:05.010" v="2120" actId="113"/>
          <ac:graphicFrameMkLst>
            <pc:docMk/>
            <pc:sldMk cId="4155532971" sldId="352"/>
            <ac:graphicFrameMk id="9" creationId="{A35AEDEC-1A4A-42A7-1D97-DDEEFB5736DC}"/>
          </ac:graphicFrameMkLst>
        </pc:graphicFrameChg>
      </pc:sldChg>
      <pc:sldChg chg="addSp modSp add mod">
        <pc:chgData name="Ali, Syed Waqqas" userId="1b3a5f44-9498-4738-8c4e-8127257d744d" providerId="ADAL" clId="{2AD63BCF-471B-43C3-985C-2B87DBEA5A13}" dt="2024-03-05T02:27:37.517" v="3263"/>
        <pc:sldMkLst>
          <pc:docMk/>
          <pc:sldMk cId="2908519484" sldId="353"/>
        </pc:sldMkLst>
        <pc:spChg chg="add mod">
          <ac:chgData name="Ali, Syed Waqqas" userId="1b3a5f44-9498-4738-8c4e-8127257d744d" providerId="ADAL" clId="{2AD63BCF-471B-43C3-985C-2B87DBEA5A13}" dt="2024-03-05T01:57:53.782" v="2261" actId="20577"/>
          <ac:spMkLst>
            <pc:docMk/>
            <pc:sldMk cId="2908519484" sldId="353"/>
            <ac:spMk id="3" creationId="{3E480B92-2372-F46D-3D17-5455524AB854}"/>
          </ac:spMkLst>
        </pc:spChg>
        <pc:spChg chg="add mod">
          <ac:chgData name="Ali, Syed Waqqas" userId="1b3a5f44-9498-4738-8c4e-8127257d744d" providerId="ADAL" clId="{2AD63BCF-471B-43C3-985C-2B87DBEA5A13}" dt="2024-03-05T02:27:37.517" v="3263"/>
          <ac:spMkLst>
            <pc:docMk/>
            <pc:sldMk cId="2908519484" sldId="353"/>
            <ac:spMk id="10" creationId="{F34AA040-EA2D-746C-D945-A0AC24DE2201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39.361" v="3264"/>
        <pc:sldMkLst>
          <pc:docMk/>
          <pc:sldMk cId="2547584458" sldId="354"/>
        </pc:sldMkLst>
        <pc:spChg chg="mod">
          <ac:chgData name="Ali, Syed Waqqas" userId="1b3a5f44-9498-4738-8c4e-8127257d744d" providerId="ADAL" clId="{2AD63BCF-471B-43C3-985C-2B87DBEA5A13}" dt="2024-03-05T01:58:30.228" v="2332" actId="20577"/>
          <ac:spMkLst>
            <pc:docMk/>
            <pc:sldMk cId="2547584458" sldId="354"/>
            <ac:spMk id="3" creationId="{F1757370-857C-F237-B02A-70C8171C34E7}"/>
          </ac:spMkLst>
        </pc:spChg>
        <pc:spChg chg="add mod">
          <ac:chgData name="Ali, Syed Waqqas" userId="1b3a5f44-9498-4738-8c4e-8127257d744d" providerId="ADAL" clId="{2AD63BCF-471B-43C3-985C-2B87DBEA5A13}" dt="2024-03-05T02:27:39.361" v="3264"/>
          <ac:spMkLst>
            <pc:docMk/>
            <pc:sldMk cId="2547584458" sldId="354"/>
            <ac:spMk id="10" creationId="{A1AF33CB-249C-3214-0F6A-A566FF819B86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02:27:41.014" v="3265"/>
        <pc:sldMkLst>
          <pc:docMk/>
          <pc:sldMk cId="1037033433" sldId="355"/>
        </pc:sldMkLst>
        <pc:spChg chg="mod">
          <ac:chgData name="Ali, Syed Waqqas" userId="1b3a5f44-9498-4738-8c4e-8127257d744d" providerId="ADAL" clId="{2AD63BCF-471B-43C3-985C-2B87DBEA5A13}" dt="2024-03-05T01:59:07.818" v="2362" actId="20577"/>
          <ac:spMkLst>
            <pc:docMk/>
            <pc:sldMk cId="1037033433" sldId="355"/>
            <ac:spMk id="2" creationId="{410E9D89-BDC4-B87A-D44D-2DAD23F6F40E}"/>
          </ac:spMkLst>
        </pc:spChg>
        <pc:spChg chg="mod">
          <ac:chgData name="Ali, Syed Waqqas" userId="1b3a5f44-9498-4738-8c4e-8127257d744d" providerId="ADAL" clId="{2AD63BCF-471B-43C3-985C-2B87DBEA5A13}" dt="2024-03-05T02:02:30.774" v="2497" actId="403"/>
          <ac:spMkLst>
            <pc:docMk/>
            <pc:sldMk cId="1037033433" sldId="355"/>
            <ac:spMk id="3" creationId="{C4DCE97C-320E-C4B6-1A33-8219D5EBC157}"/>
          </ac:spMkLst>
        </pc:spChg>
        <pc:spChg chg="add">
          <ac:chgData name="Ali, Syed Waqqas" userId="1b3a5f44-9498-4738-8c4e-8127257d744d" providerId="ADAL" clId="{2AD63BCF-471B-43C3-985C-2B87DBEA5A13}" dt="2024-03-05T02:00:55.186" v="2440"/>
          <ac:spMkLst>
            <pc:docMk/>
            <pc:sldMk cId="1037033433" sldId="355"/>
            <ac:spMk id="9" creationId="{975F9A6E-F312-AE46-F251-3886E128F5B4}"/>
          </ac:spMkLst>
        </pc:spChg>
        <pc:spChg chg="add mod">
          <ac:chgData name="Ali, Syed Waqqas" userId="1b3a5f44-9498-4738-8c4e-8127257d744d" providerId="ADAL" clId="{2AD63BCF-471B-43C3-985C-2B87DBEA5A13}" dt="2024-03-05T02:00:59.363" v="2442"/>
          <ac:spMkLst>
            <pc:docMk/>
            <pc:sldMk cId="1037033433" sldId="355"/>
            <ac:spMk id="10" creationId="{0D69E834-F604-F4B5-73FB-C8204BAB9A4D}"/>
          </ac:spMkLst>
        </pc:spChg>
        <pc:spChg chg="add">
          <ac:chgData name="Ali, Syed Waqqas" userId="1b3a5f44-9498-4738-8c4e-8127257d744d" providerId="ADAL" clId="{2AD63BCF-471B-43C3-985C-2B87DBEA5A13}" dt="2024-03-05T02:01:01.332" v="2443"/>
          <ac:spMkLst>
            <pc:docMk/>
            <pc:sldMk cId="1037033433" sldId="355"/>
            <ac:spMk id="11" creationId="{5E640DD2-A59B-61AC-A8AB-2EFCBC925B45}"/>
          </ac:spMkLst>
        </pc:spChg>
        <pc:spChg chg="add">
          <ac:chgData name="Ali, Syed Waqqas" userId="1b3a5f44-9498-4738-8c4e-8127257d744d" providerId="ADAL" clId="{2AD63BCF-471B-43C3-985C-2B87DBEA5A13}" dt="2024-03-05T02:01:03.688" v="2444"/>
          <ac:spMkLst>
            <pc:docMk/>
            <pc:sldMk cId="1037033433" sldId="355"/>
            <ac:spMk id="12" creationId="{02B69323-638A-1F2E-AD6A-3E37BC5D95D7}"/>
          </ac:spMkLst>
        </pc:spChg>
        <pc:spChg chg="add mod">
          <ac:chgData name="Ali, Syed Waqqas" userId="1b3a5f44-9498-4738-8c4e-8127257d744d" providerId="ADAL" clId="{2AD63BCF-471B-43C3-985C-2B87DBEA5A13}" dt="2024-03-05T02:27:41.014" v="3265"/>
          <ac:spMkLst>
            <pc:docMk/>
            <pc:sldMk cId="1037033433" sldId="355"/>
            <ac:spMk id="13" creationId="{4544BD71-4BDD-9A38-C4D3-009E8166C857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4:08:40.090" v="9111" actId="1038"/>
        <pc:sldMkLst>
          <pc:docMk/>
          <pc:sldMk cId="2823674837" sldId="356"/>
        </pc:sldMkLst>
        <pc:spChg chg="mod">
          <ac:chgData name="Ali, Syed Waqqas" userId="1b3a5f44-9498-4738-8c4e-8127257d744d" providerId="ADAL" clId="{2AD63BCF-471B-43C3-985C-2B87DBEA5A13}" dt="2024-03-05T02:06:16.268" v="2565" actId="1076"/>
          <ac:spMkLst>
            <pc:docMk/>
            <pc:sldMk cId="2823674837" sldId="356"/>
            <ac:spMk id="2" creationId="{DB271017-FD8A-0094-5634-911CAEB8E0ED}"/>
          </ac:spMkLst>
        </pc:spChg>
        <pc:spChg chg="del">
          <ac:chgData name="Ali, Syed Waqqas" userId="1b3a5f44-9498-4738-8c4e-8127257d744d" providerId="ADAL" clId="{2AD63BCF-471B-43C3-985C-2B87DBEA5A13}" dt="2024-03-05T02:03:11.771" v="2515" actId="478"/>
          <ac:spMkLst>
            <pc:docMk/>
            <pc:sldMk cId="2823674837" sldId="356"/>
            <ac:spMk id="3" creationId="{CFFBD2D3-4F4D-8077-4BBE-868735BD60F7}"/>
          </ac:spMkLst>
        </pc:spChg>
        <pc:spChg chg="add mod">
          <ac:chgData name="Ali, Syed Waqqas" userId="1b3a5f44-9498-4738-8c4e-8127257d744d" providerId="ADAL" clId="{2AD63BCF-471B-43C3-985C-2B87DBEA5A13}" dt="2024-03-05T02:10:07.936" v="2670" actId="1076"/>
          <ac:spMkLst>
            <pc:docMk/>
            <pc:sldMk cId="2823674837" sldId="356"/>
            <ac:spMk id="13" creationId="{3A6B2FCB-B763-6F99-1920-7EE1486C2DC8}"/>
          </ac:spMkLst>
        </pc:spChg>
        <pc:spChg chg="add mod">
          <ac:chgData name="Ali, Syed Waqqas" userId="1b3a5f44-9498-4738-8c4e-8127257d744d" providerId="ADAL" clId="{2AD63BCF-471B-43C3-985C-2B87DBEA5A13}" dt="2024-03-05T02:10:07.936" v="2670" actId="1076"/>
          <ac:spMkLst>
            <pc:docMk/>
            <pc:sldMk cId="2823674837" sldId="356"/>
            <ac:spMk id="16" creationId="{0F810F41-97A2-3152-AD6A-170648341AC5}"/>
          </ac:spMkLst>
        </pc:spChg>
        <pc:spChg chg="add mod">
          <ac:chgData name="Ali, Syed Waqqas" userId="1b3a5f44-9498-4738-8c4e-8127257d744d" providerId="ADAL" clId="{2AD63BCF-471B-43C3-985C-2B87DBEA5A13}" dt="2024-03-05T02:10:07.936" v="2670" actId="1076"/>
          <ac:spMkLst>
            <pc:docMk/>
            <pc:sldMk cId="2823674837" sldId="356"/>
            <ac:spMk id="17" creationId="{E2C8F2D6-7276-7533-E5E7-61749FDE500E}"/>
          </ac:spMkLst>
        </pc:spChg>
        <pc:spChg chg="add del">
          <ac:chgData name="Ali, Syed Waqqas" userId="1b3a5f44-9498-4738-8c4e-8127257d744d" providerId="ADAL" clId="{2AD63BCF-471B-43C3-985C-2B87DBEA5A13}" dt="2024-03-05T02:06:59.744" v="2568" actId="22"/>
          <ac:spMkLst>
            <pc:docMk/>
            <pc:sldMk cId="2823674837" sldId="356"/>
            <ac:spMk id="19" creationId="{102F2AC7-CC11-F784-75B0-778A7214DE26}"/>
          </ac:spMkLst>
        </pc:spChg>
        <pc:spChg chg="add mod">
          <ac:chgData name="Ali, Syed Waqqas" userId="1b3a5f44-9498-4738-8c4e-8127257d744d" providerId="ADAL" clId="{2AD63BCF-471B-43C3-985C-2B87DBEA5A13}" dt="2024-03-05T02:10:01.851" v="2669" actId="1076"/>
          <ac:spMkLst>
            <pc:docMk/>
            <pc:sldMk cId="2823674837" sldId="356"/>
            <ac:spMk id="23" creationId="{22CA6A5B-31F9-CEFA-49E3-0BEBB188C4C7}"/>
          </ac:spMkLst>
        </pc:spChg>
        <pc:spChg chg="add mod">
          <ac:chgData name="Ali, Syed Waqqas" userId="1b3a5f44-9498-4738-8c4e-8127257d744d" providerId="ADAL" clId="{2AD63BCF-471B-43C3-985C-2B87DBEA5A13}" dt="2024-03-05T02:10:01.851" v="2669" actId="1076"/>
          <ac:spMkLst>
            <pc:docMk/>
            <pc:sldMk cId="2823674837" sldId="356"/>
            <ac:spMk id="25" creationId="{AD7EAC24-660C-52B2-22F8-B8CF06AFB344}"/>
          </ac:spMkLst>
        </pc:spChg>
        <pc:spChg chg="add mod">
          <ac:chgData name="Ali, Syed Waqqas" userId="1b3a5f44-9498-4738-8c4e-8127257d744d" providerId="ADAL" clId="{2AD63BCF-471B-43C3-985C-2B87DBEA5A13}" dt="2024-03-05T02:10:01.851" v="2669" actId="1076"/>
          <ac:spMkLst>
            <pc:docMk/>
            <pc:sldMk cId="2823674837" sldId="356"/>
            <ac:spMk id="27" creationId="{23AFC5E8-C70A-12E3-AE58-DE218F5303C1}"/>
          </ac:spMkLst>
        </pc:spChg>
        <pc:spChg chg="add mod">
          <ac:chgData name="Ali, Syed Waqqas" userId="1b3a5f44-9498-4738-8c4e-8127257d744d" providerId="ADAL" clId="{2AD63BCF-471B-43C3-985C-2B87DBEA5A13}" dt="2024-03-05T02:10:01.851" v="2669" actId="1076"/>
          <ac:spMkLst>
            <pc:docMk/>
            <pc:sldMk cId="2823674837" sldId="356"/>
            <ac:spMk id="30" creationId="{78A7ED58-A5DC-EE53-9DA0-223641334B94}"/>
          </ac:spMkLst>
        </pc:spChg>
        <pc:spChg chg="add mod">
          <ac:chgData name="Ali, Syed Waqqas" userId="1b3a5f44-9498-4738-8c4e-8127257d744d" providerId="ADAL" clId="{2AD63BCF-471B-43C3-985C-2B87DBEA5A13}" dt="2024-03-05T02:27:42.578" v="3266"/>
          <ac:spMkLst>
            <pc:docMk/>
            <pc:sldMk cId="2823674837" sldId="356"/>
            <ac:spMk id="37" creationId="{97672D26-31E3-1CDB-55A8-336014D0B0B2}"/>
          </ac:spMkLst>
        </pc:spChg>
        <pc:picChg chg="add mod">
          <ac:chgData name="Ali, Syed Waqqas" userId="1b3a5f44-9498-4738-8c4e-8127257d744d" providerId="ADAL" clId="{2AD63BCF-471B-43C3-985C-2B87DBEA5A13}" dt="2024-03-05T02:10:07.936" v="2670" actId="1076"/>
          <ac:picMkLst>
            <pc:docMk/>
            <pc:sldMk cId="2823674837" sldId="356"/>
            <ac:picMk id="10" creationId="{74BDF8EF-08E4-B029-CB9F-E779AEDE2D8D}"/>
          </ac:picMkLst>
        </pc:picChg>
        <pc:picChg chg="add del mod">
          <ac:chgData name="Ali, Syed Waqqas" userId="1b3a5f44-9498-4738-8c4e-8127257d744d" providerId="ADAL" clId="{2AD63BCF-471B-43C3-985C-2B87DBEA5A13}" dt="2024-03-05T02:04:34.227" v="2523" actId="478"/>
          <ac:picMkLst>
            <pc:docMk/>
            <pc:sldMk cId="2823674837" sldId="356"/>
            <ac:picMk id="11" creationId="{36E5A533-71A2-DBE8-8B32-B22F229F468B}"/>
          </ac:picMkLst>
        </pc:picChg>
        <pc:picChg chg="add mod">
          <ac:chgData name="Ali, Syed Waqqas" userId="1b3a5f44-9498-4738-8c4e-8127257d744d" providerId="ADAL" clId="{2AD63BCF-471B-43C3-985C-2B87DBEA5A13}" dt="2024-03-05T02:10:07.936" v="2670" actId="1076"/>
          <ac:picMkLst>
            <pc:docMk/>
            <pc:sldMk cId="2823674837" sldId="356"/>
            <ac:picMk id="12" creationId="{03462A9F-B725-F3F9-2E72-4B8878F16F12}"/>
          </ac:picMkLst>
        </pc:picChg>
        <pc:picChg chg="add mod">
          <ac:chgData name="Ali, Syed Waqqas" userId="1b3a5f44-9498-4738-8c4e-8127257d744d" providerId="ADAL" clId="{2AD63BCF-471B-43C3-985C-2B87DBEA5A13}" dt="2024-03-05T02:10:01.851" v="2669" actId="1076"/>
          <ac:picMkLst>
            <pc:docMk/>
            <pc:sldMk cId="2823674837" sldId="356"/>
            <ac:picMk id="21" creationId="{68293667-FB2A-7136-175D-91A029D1F20F}"/>
          </ac:picMkLst>
        </pc:picChg>
        <pc:picChg chg="add mod">
          <ac:chgData name="Ali, Syed Waqqas" userId="1b3a5f44-9498-4738-8c4e-8127257d744d" providerId="ADAL" clId="{2AD63BCF-471B-43C3-985C-2B87DBEA5A13}" dt="2024-03-05T02:10:01.851" v="2669" actId="1076"/>
          <ac:picMkLst>
            <pc:docMk/>
            <pc:sldMk cId="2823674837" sldId="356"/>
            <ac:picMk id="22" creationId="{94B68A25-5217-62F5-426E-A2CDC21BC3FA}"/>
          </ac:picMkLst>
        </pc:picChg>
        <pc:picChg chg="add mod">
          <ac:chgData name="Ali, Syed Waqqas" userId="1b3a5f44-9498-4738-8c4e-8127257d744d" providerId="ADAL" clId="{2AD63BCF-471B-43C3-985C-2B87DBEA5A13}" dt="2024-03-05T02:10:01.851" v="2669" actId="1076"/>
          <ac:picMkLst>
            <pc:docMk/>
            <pc:sldMk cId="2823674837" sldId="356"/>
            <ac:picMk id="26" creationId="{E48AD21D-D666-7E7D-098D-969DB23765EB}"/>
          </ac:picMkLst>
        </pc:picChg>
        <pc:picChg chg="add mod">
          <ac:chgData name="Ali, Syed Waqqas" userId="1b3a5f44-9498-4738-8c4e-8127257d744d" providerId="ADAL" clId="{2AD63BCF-471B-43C3-985C-2B87DBEA5A13}" dt="2024-03-05T02:10:01.851" v="2669" actId="1076"/>
          <ac:picMkLst>
            <pc:docMk/>
            <pc:sldMk cId="2823674837" sldId="356"/>
            <ac:picMk id="29" creationId="{B2E03196-F096-98FD-9648-2CEA82878F37}"/>
          </ac:picMkLst>
        </pc:picChg>
        <pc:cxnChg chg="add mod">
          <ac:chgData name="Ali, Syed Waqqas" userId="1b3a5f44-9498-4738-8c4e-8127257d744d" providerId="ADAL" clId="{2AD63BCF-471B-43C3-985C-2B87DBEA5A13}" dt="2024-03-05T14:08:40.090" v="9111" actId="1038"/>
          <ac:cxnSpMkLst>
            <pc:docMk/>
            <pc:sldMk cId="2823674837" sldId="356"/>
            <ac:cxnSpMk id="15" creationId="{0C7678D5-F161-3CE5-825B-7D0CA9F156E7}"/>
          </ac:cxnSpMkLst>
        </pc:cxnChg>
        <pc:cxnChg chg="add mod">
          <ac:chgData name="Ali, Syed Waqqas" userId="1b3a5f44-9498-4738-8c4e-8127257d744d" providerId="ADAL" clId="{2AD63BCF-471B-43C3-985C-2B87DBEA5A13}" dt="2024-03-05T14:08:35.198" v="9110" actId="1038"/>
          <ac:cxnSpMkLst>
            <pc:docMk/>
            <pc:sldMk cId="2823674837" sldId="356"/>
            <ac:cxnSpMk id="24" creationId="{5A459966-A883-8B2E-0832-BDF36467B2A7}"/>
          </ac:cxnSpMkLst>
        </pc:cxnChg>
        <pc:cxnChg chg="add mod">
          <ac:chgData name="Ali, Syed Waqqas" userId="1b3a5f44-9498-4738-8c4e-8127257d744d" providerId="ADAL" clId="{2AD63BCF-471B-43C3-985C-2B87DBEA5A13}" dt="2024-03-05T02:10:01.851" v="2669" actId="1076"/>
          <ac:cxnSpMkLst>
            <pc:docMk/>
            <pc:sldMk cId="2823674837" sldId="356"/>
            <ac:cxnSpMk id="31" creationId="{E8198144-5A97-DAFB-712C-5D4F2583C124}"/>
          </ac:cxnSpMkLst>
        </pc:cxnChg>
        <pc:cxnChg chg="add mod">
          <ac:chgData name="Ali, Syed Waqqas" userId="1b3a5f44-9498-4738-8c4e-8127257d744d" providerId="ADAL" clId="{2AD63BCF-471B-43C3-985C-2B87DBEA5A13}" dt="2024-03-05T02:10:01.851" v="2669" actId="1076"/>
          <ac:cxnSpMkLst>
            <pc:docMk/>
            <pc:sldMk cId="2823674837" sldId="356"/>
            <ac:cxnSpMk id="34" creationId="{080850F1-5216-E3EE-6866-D26D499DA719}"/>
          </ac:cxnSpMkLst>
        </pc:cxnChg>
      </pc:sldChg>
      <pc:sldChg chg="addSp delSp modSp add mod">
        <pc:chgData name="Ali, Syed Waqqas" userId="1b3a5f44-9498-4738-8c4e-8127257d744d" providerId="ADAL" clId="{2AD63BCF-471B-43C3-985C-2B87DBEA5A13}" dt="2024-03-05T16:38:01.634" v="14578" actId="1036"/>
        <pc:sldMkLst>
          <pc:docMk/>
          <pc:sldMk cId="1178511457" sldId="357"/>
        </pc:sldMkLst>
        <pc:spChg chg="mod">
          <ac:chgData name="Ali, Syed Waqqas" userId="1b3a5f44-9498-4738-8c4e-8127257d744d" providerId="ADAL" clId="{2AD63BCF-471B-43C3-985C-2B87DBEA5A13}" dt="2024-03-05T02:11:22.993" v="2719" actId="20577"/>
          <ac:spMkLst>
            <pc:docMk/>
            <pc:sldMk cId="1178511457" sldId="357"/>
            <ac:spMk id="2" creationId="{6A3489C6-1D48-3007-834F-D767D7EFFD56}"/>
          </ac:spMkLst>
        </pc:spChg>
        <pc:spChg chg="del">
          <ac:chgData name="Ali, Syed Waqqas" userId="1b3a5f44-9498-4738-8c4e-8127257d744d" providerId="ADAL" clId="{2AD63BCF-471B-43C3-985C-2B87DBEA5A13}" dt="2024-03-05T02:10:20.338" v="2685" actId="478"/>
          <ac:spMkLst>
            <pc:docMk/>
            <pc:sldMk cId="1178511457" sldId="357"/>
            <ac:spMk id="3" creationId="{64443AD1-8EE5-0EB4-21C6-9B65E4C0AEFC}"/>
          </ac:spMkLst>
        </pc:spChg>
        <pc:spChg chg="add mod">
          <ac:chgData name="Ali, Syed Waqqas" userId="1b3a5f44-9498-4738-8c4e-8127257d744d" providerId="ADAL" clId="{2AD63BCF-471B-43C3-985C-2B87DBEA5A13}" dt="2024-03-05T02:10:43.410" v="2691" actId="207"/>
          <ac:spMkLst>
            <pc:docMk/>
            <pc:sldMk cId="1178511457" sldId="357"/>
            <ac:spMk id="9" creationId="{583F4843-B794-2475-FF1F-6E5E2C8D827A}"/>
          </ac:spMkLst>
        </pc:spChg>
        <pc:spChg chg="add mod">
          <ac:chgData name="Ali, Syed Waqqas" userId="1b3a5f44-9498-4738-8c4e-8127257d744d" providerId="ADAL" clId="{2AD63BCF-471B-43C3-985C-2B87DBEA5A13}" dt="2024-03-05T02:11:00.616" v="2704" actId="1076"/>
          <ac:spMkLst>
            <pc:docMk/>
            <pc:sldMk cId="1178511457" sldId="357"/>
            <ac:spMk id="10" creationId="{FF6D8796-73DD-00A7-433A-C60D7ECDF022}"/>
          </ac:spMkLst>
        </pc:spChg>
        <pc:spChg chg="add mod">
          <ac:chgData name="Ali, Syed Waqqas" userId="1b3a5f44-9498-4738-8c4e-8127257d744d" providerId="ADAL" clId="{2AD63BCF-471B-43C3-985C-2B87DBEA5A13}" dt="2024-03-05T16:38:01.634" v="14578" actId="1036"/>
          <ac:spMkLst>
            <pc:docMk/>
            <pc:sldMk cId="1178511457" sldId="357"/>
            <ac:spMk id="11" creationId="{F1CE1600-7172-68F3-E350-077ABED99EBA}"/>
          </ac:spMkLst>
        </pc:spChg>
        <pc:spChg chg="add mod">
          <ac:chgData name="Ali, Syed Waqqas" userId="1b3a5f44-9498-4738-8c4e-8127257d744d" providerId="ADAL" clId="{2AD63BCF-471B-43C3-985C-2B87DBEA5A13}" dt="2024-03-05T02:11:36.625" v="2747" actId="1037"/>
          <ac:spMkLst>
            <pc:docMk/>
            <pc:sldMk cId="1178511457" sldId="357"/>
            <ac:spMk id="12" creationId="{F42E8199-6F55-128E-9C85-FFE7F6CC5EC3}"/>
          </ac:spMkLst>
        </pc:spChg>
        <pc:spChg chg="add mod">
          <ac:chgData name="Ali, Syed Waqqas" userId="1b3a5f44-9498-4738-8c4e-8127257d744d" providerId="ADAL" clId="{2AD63BCF-471B-43C3-985C-2B87DBEA5A13}" dt="2024-03-05T02:11:49.321" v="2759" actId="1076"/>
          <ac:spMkLst>
            <pc:docMk/>
            <pc:sldMk cId="1178511457" sldId="357"/>
            <ac:spMk id="13" creationId="{D73A1B58-0295-3A7B-675E-FE32AE6339A3}"/>
          </ac:spMkLst>
        </pc:spChg>
        <pc:spChg chg="add mod">
          <ac:chgData name="Ali, Syed Waqqas" userId="1b3a5f44-9498-4738-8c4e-8127257d744d" providerId="ADAL" clId="{2AD63BCF-471B-43C3-985C-2B87DBEA5A13}" dt="2024-03-05T02:27:43.841" v="3267"/>
          <ac:spMkLst>
            <pc:docMk/>
            <pc:sldMk cId="1178511457" sldId="357"/>
            <ac:spMk id="23" creationId="{7F05EE96-8372-3665-CB05-39C271B508F1}"/>
          </ac:spMkLst>
        </pc:spChg>
        <pc:cxnChg chg="add mod">
          <ac:chgData name="Ali, Syed Waqqas" userId="1b3a5f44-9498-4738-8c4e-8127257d744d" providerId="ADAL" clId="{2AD63BCF-471B-43C3-985C-2B87DBEA5A13}" dt="2024-03-05T02:12:53.744" v="2793" actId="692"/>
          <ac:cxnSpMkLst>
            <pc:docMk/>
            <pc:sldMk cId="1178511457" sldId="357"/>
            <ac:cxnSpMk id="15" creationId="{E2B35D6C-F544-F9CE-2FF0-D1EB5197C22A}"/>
          </ac:cxnSpMkLst>
        </pc:cxnChg>
        <pc:cxnChg chg="add mod">
          <ac:chgData name="Ali, Syed Waqqas" userId="1b3a5f44-9498-4738-8c4e-8127257d744d" providerId="ADAL" clId="{2AD63BCF-471B-43C3-985C-2B87DBEA5A13}" dt="2024-03-05T02:12:58.878" v="2794" actId="692"/>
          <ac:cxnSpMkLst>
            <pc:docMk/>
            <pc:sldMk cId="1178511457" sldId="357"/>
            <ac:cxnSpMk id="16" creationId="{EF3F4920-E638-9B26-A8A6-2FC71D14E985}"/>
          </ac:cxnSpMkLst>
        </pc:cxnChg>
        <pc:cxnChg chg="add mod">
          <ac:chgData name="Ali, Syed Waqqas" userId="1b3a5f44-9498-4738-8c4e-8127257d744d" providerId="ADAL" clId="{2AD63BCF-471B-43C3-985C-2B87DBEA5A13}" dt="2024-03-05T02:13:02.425" v="2795" actId="692"/>
          <ac:cxnSpMkLst>
            <pc:docMk/>
            <pc:sldMk cId="1178511457" sldId="357"/>
            <ac:cxnSpMk id="17" creationId="{F78D4A0F-F71F-3B76-70C2-FFA18F1F9623}"/>
          </ac:cxnSpMkLst>
        </pc:cxnChg>
        <pc:cxnChg chg="add mod">
          <ac:chgData name="Ali, Syed Waqqas" userId="1b3a5f44-9498-4738-8c4e-8127257d744d" providerId="ADAL" clId="{2AD63BCF-471B-43C3-985C-2B87DBEA5A13}" dt="2024-03-05T02:12:46.032" v="2790" actId="692"/>
          <ac:cxnSpMkLst>
            <pc:docMk/>
            <pc:sldMk cId="1178511457" sldId="357"/>
            <ac:cxnSpMk id="19" creationId="{8D4119D9-FA8B-702D-2DB5-9682CA11294E}"/>
          </ac:cxnSpMkLst>
        </pc:cxnChg>
        <pc:cxnChg chg="add mod">
          <ac:chgData name="Ali, Syed Waqqas" userId="1b3a5f44-9498-4738-8c4e-8127257d744d" providerId="ADAL" clId="{2AD63BCF-471B-43C3-985C-2B87DBEA5A13}" dt="2024-03-05T02:12:42.095" v="2789" actId="692"/>
          <ac:cxnSpMkLst>
            <pc:docMk/>
            <pc:sldMk cId="1178511457" sldId="357"/>
            <ac:cxnSpMk id="22" creationId="{8397BBFD-1EAD-97F8-72FF-575A28D260B3}"/>
          </ac:cxnSpMkLst>
        </pc:cxnChg>
      </pc:sldChg>
      <pc:sldChg chg="addSp delSp modSp add mod">
        <pc:chgData name="Ali, Syed Waqqas" userId="1b3a5f44-9498-4738-8c4e-8127257d744d" providerId="ADAL" clId="{2AD63BCF-471B-43C3-985C-2B87DBEA5A13}" dt="2024-03-05T16:39:31.422" v="14609" actId="692"/>
        <pc:sldMkLst>
          <pc:docMk/>
          <pc:sldMk cId="739196544" sldId="358"/>
        </pc:sldMkLst>
        <pc:spChg chg="mod">
          <ac:chgData name="Ali, Syed Waqqas" userId="1b3a5f44-9498-4738-8c4e-8127257d744d" providerId="ADAL" clId="{2AD63BCF-471B-43C3-985C-2B87DBEA5A13}" dt="2024-03-05T02:13:06.565" v="2798" actId="20577"/>
          <ac:spMkLst>
            <pc:docMk/>
            <pc:sldMk cId="739196544" sldId="358"/>
            <ac:spMk id="2" creationId="{6D6A052C-55CA-1060-7C0E-59660984714A}"/>
          </ac:spMkLst>
        </pc:spChg>
        <pc:spChg chg="add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3" creationId="{0A475807-85F4-1199-1A59-51E50DB78850}"/>
          </ac:spMkLst>
        </pc:spChg>
        <pc:spChg chg="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9" creationId="{228D3320-68E1-EE6B-C600-AC2860A179BC}"/>
          </ac:spMkLst>
        </pc:spChg>
        <pc:spChg chg="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10" creationId="{356E29BB-62A4-AB82-6DD3-98C975E194CB}"/>
          </ac:spMkLst>
        </pc:spChg>
        <pc:spChg chg="add mod">
          <ac:chgData name="Ali, Syed Waqqas" userId="1b3a5f44-9498-4738-8c4e-8127257d744d" providerId="ADAL" clId="{2AD63BCF-471B-43C3-985C-2B87DBEA5A13}" dt="2024-03-05T14:09:56.394" v="9165"/>
          <ac:spMkLst>
            <pc:docMk/>
            <pc:sldMk cId="739196544" sldId="358"/>
            <ac:spMk id="11" creationId="{C59D2524-E4D7-862D-9B9B-E7761E141408}"/>
          </ac:spMkLst>
        </pc:spChg>
        <pc:spChg chg="del mod">
          <ac:chgData name="Ali, Syed Waqqas" userId="1b3a5f44-9498-4738-8c4e-8127257d744d" providerId="ADAL" clId="{2AD63BCF-471B-43C3-985C-2B87DBEA5A13}" dt="2024-03-05T02:13:16.183" v="2801" actId="478"/>
          <ac:spMkLst>
            <pc:docMk/>
            <pc:sldMk cId="739196544" sldId="358"/>
            <ac:spMk id="11" creationId="{D51E911A-8B9B-0E71-2504-74160DEF42FC}"/>
          </ac:spMkLst>
        </pc:spChg>
        <pc:spChg chg="del mod">
          <ac:chgData name="Ali, Syed Waqqas" userId="1b3a5f44-9498-4738-8c4e-8127257d744d" providerId="ADAL" clId="{2AD63BCF-471B-43C3-985C-2B87DBEA5A13}" dt="2024-03-05T02:13:18.456" v="2802" actId="478"/>
          <ac:spMkLst>
            <pc:docMk/>
            <pc:sldMk cId="739196544" sldId="358"/>
            <ac:spMk id="12" creationId="{FC69ACEB-75D7-0A15-47EC-B9ABA096D44E}"/>
          </ac:spMkLst>
        </pc:spChg>
        <pc:spChg chg="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13" creationId="{6F427827-CDDE-C153-198A-BED3F6F483FF}"/>
          </ac:spMkLst>
        </pc:spChg>
        <pc:spChg chg="add del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14" creationId="{B290135F-9C9F-C5DC-778C-89DEAC4122DD}"/>
          </ac:spMkLst>
        </pc:spChg>
        <pc:spChg chg="add mod">
          <ac:chgData name="Ali, Syed Waqqas" userId="1b3a5f44-9498-4738-8c4e-8127257d744d" providerId="ADAL" clId="{2AD63BCF-471B-43C3-985C-2B87DBEA5A13}" dt="2024-03-05T14:12:27.382" v="9310" actId="20577"/>
          <ac:spMkLst>
            <pc:docMk/>
            <pc:sldMk cId="739196544" sldId="358"/>
            <ac:spMk id="18" creationId="{3FCA5E31-91AE-7A7E-E44F-8ECC76F7067C}"/>
          </ac:spMkLst>
        </pc:spChg>
        <pc:spChg chg="add del mod">
          <ac:chgData name="Ali, Syed Waqqas" userId="1b3a5f44-9498-4738-8c4e-8127257d744d" providerId="ADAL" clId="{2AD63BCF-471B-43C3-985C-2B87DBEA5A13}" dt="2024-03-05T02:13:26.321" v="2807" actId="478"/>
          <ac:spMkLst>
            <pc:docMk/>
            <pc:sldMk cId="739196544" sldId="358"/>
            <ac:spMk id="18" creationId="{96033F8A-F64C-15B5-3010-9A1863F17C1F}"/>
          </ac:spMkLst>
        </pc:spChg>
        <pc:spChg chg="add del mod ord">
          <ac:chgData name="Ali, Syed Waqqas" userId="1b3a5f44-9498-4738-8c4e-8127257d744d" providerId="ADAL" clId="{2AD63BCF-471B-43C3-985C-2B87DBEA5A13}" dt="2024-03-05T16:39:31.422" v="14609" actId="692"/>
          <ac:spMkLst>
            <pc:docMk/>
            <pc:sldMk cId="739196544" sldId="358"/>
            <ac:spMk id="19" creationId="{96A5B68B-25A5-4127-29B6-C8780C95B467}"/>
          </ac:spMkLst>
        </pc:spChg>
        <pc:spChg chg="add mod">
          <ac:chgData name="Ali, Syed Waqqas" userId="1b3a5f44-9498-4738-8c4e-8127257d744d" providerId="ADAL" clId="{2AD63BCF-471B-43C3-985C-2B87DBEA5A13}" dt="2024-03-05T16:38:56.835" v="14605" actId="692"/>
          <ac:spMkLst>
            <pc:docMk/>
            <pc:sldMk cId="739196544" sldId="358"/>
            <ac:spMk id="20" creationId="{24B05292-AB0B-95CB-7BDC-EA1A7D0DE5CD}"/>
          </ac:spMkLst>
        </pc:spChg>
        <pc:spChg chg="add del mod">
          <ac:chgData name="Ali, Syed Waqqas" userId="1b3a5f44-9498-4738-8c4e-8127257d744d" providerId="ADAL" clId="{2AD63BCF-471B-43C3-985C-2B87DBEA5A13}" dt="2024-03-05T02:13:23.601" v="2805" actId="478"/>
          <ac:spMkLst>
            <pc:docMk/>
            <pc:sldMk cId="739196544" sldId="358"/>
            <ac:spMk id="20" creationId="{AE1C4643-2026-B0AE-DBA5-382F6DDA6F8D}"/>
          </ac:spMkLst>
        </pc:spChg>
        <pc:spChg chg="add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21" creationId="{18056069-7207-3D0F-8DFF-2F816606415A}"/>
          </ac:spMkLst>
        </pc:spChg>
        <pc:spChg chg="add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28" creationId="{3E330B0C-19C5-3AE9-9376-81C5460637D8}"/>
          </ac:spMkLst>
        </pc:spChg>
        <pc:spChg chg="add del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29" creationId="{B171382A-6592-99BC-5122-360EBA188BA0}"/>
          </ac:spMkLst>
        </pc:spChg>
        <pc:spChg chg="add mod">
          <ac:chgData name="Ali, Syed Waqqas" userId="1b3a5f44-9498-4738-8c4e-8127257d744d" providerId="ADAL" clId="{2AD63BCF-471B-43C3-985C-2B87DBEA5A13}" dt="2024-03-05T14:11:11.328" v="9296" actId="1038"/>
          <ac:spMkLst>
            <pc:docMk/>
            <pc:sldMk cId="739196544" sldId="358"/>
            <ac:spMk id="30" creationId="{02683870-3F62-CCED-EDD1-FD75EB80B1CD}"/>
          </ac:spMkLst>
        </pc:spChg>
        <pc:spChg chg="add mod">
          <ac:chgData name="Ali, Syed Waqqas" userId="1b3a5f44-9498-4738-8c4e-8127257d744d" providerId="ADAL" clId="{2AD63BCF-471B-43C3-985C-2B87DBEA5A13}" dt="2024-03-05T14:12:11.930" v="9302" actId="1038"/>
          <ac:spMkLst>
            <pc:docMk/>
            <pc:sldMk cId="739196544" sldId="358"/>
            <ac:spMk id="35" creationId="{1C8486EA-A48E-5C44-5892-D40282B4548A}"/>
          </ac:spMkLst>
        </pc:spChg>
        <pc:spChg chg="add mod">
          <ac:chgData name="Ali, Syed Waqqas" userId="1b3a5f44-9498-4738-8c4e-8127257d744d" providerId="ADAL" clId="{2AD63BCF-471B-43C3-985C-2B87DBEA5A13}" dt="2024-03-05T14:12:11.930" v="9302" actId="1038"/>
          <ac:spMkLst>
            <pc:docMk/>
            <pc:sldMk cId="739196544" sldId="358"/>
            <ac:spMk id="36" creationId="{DDEA5043-6001-E672-BA76-EF5BE00977CF}"/>
          </ac:spMkLst>
        </pc:spChg>
        <pc:spChg chg="add mod">
          <ac:chgData name="Ali, Syed Waqqas" userId="1b3a5f44-9498-4738-8c4e-8127257d744d" providerId="ADAL" clId="{2AD63BCF-471B-43C3-985C-2B87DBEA5A13}" dt="2024-03-05T14:12:11.930" v="9302" actId="1038"/>
          <ac:spMkLst>
            <pc:docMk/>
            <pc:sldMk cId="739196544" sldId="358"/>
            <ac:spMk id="37" creationId="{46EFF505-8D96-0758-5083-7E01F8A7769A}"/>
          </ac:spMkLst>
        </pc:spChg>
        <pc:spChg chg="add mod">
          <ac:chgData name="Ali, Syed Waqqas" userId="1b3a5f44-9498-4738-8c4e-8127257d744d" providerId="ADAL" clId="{2AD63BCF-471B-43C3-985C-2B87DBEA5A13}" dt="2024-03-05T02:27:44.933" v="3268"/>
          <ac:spMkLst>
            <pc:docMk/>
            <pc:sldMk cId="739196544" sldId="358"/>
            <ac:spMk id="42" creationId="{D1978F38-9A86-E07E-96FF-9C34CE852CF3}"/>
          </ac:spMkLst>
        </pc:spChg>
        <pc:cxnChg chg="add mod">
          <ac:chgData name="Ali, Syed Waqqas" userId="1b3a5f44-9498-4738-8c4e-8127257d744d" providerId="ADAL" clId="{2AD63BCF-471B-43C3-985C-2B87DBEA5A13}" dt="2024-03-05T14:12:16.273" v="9304" actId="1076"/>
          <ac:cxnSpMkLst>
            <pc:docMk/>
            <pc:sldMk cId="739196544" sldId="358"/>
            <ac:cxnSpMk id="12" creationId="{7A12562F-1CF8-9329-0F8F-05E4B19EB747}"/>
          </ac:cxnSpMkLst>
        </pc:cxnChg>
        <pc:cxnChg chg="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15" creationId="{E540F929-4084-A46C-A1D0-5E893A43B403}"/>
          </ac:cxnSpMkLst>
        </pc:cxnChg>
        <pc:cxnChg chg="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16" creationId="{2DAA48C7-2818-3C04-850A-C8FF7595D013}"/>
          </ac:cxnSpMkLst>
        </pc:cxnChg>
        <pc:cxnChg chg="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17" creationId="{E6F95028-63C6-DF22-3215-0E90666ABCC5}"/>
          </ac:cxnSpMkLst>
        </pc:cxnChg>
        <pc:cxnChg chg="del mod">
          <ac:chgData name="Ali, Syed Waqqas" userId="1b3a5f44-9498-4738-8c4e-8127257d744d" providerId="ADAL" clId="{2AD63BCF-471B-43C3-985C-2B87DBEA5A13}" dt="2024-03-05T02:13:20.014" v="2803" actId="478"/>
          <ac:cxnSpMkLst>
            <pc:docMk/>
            <pc:sldMk cId="739196544" sldId="358"/>
            <ac:cxnSpMk id="19" creationId="{F1DF2EA6-F041-D539-A549-723F6F97B3C3}"/>
          </ac:cxnSpMkLst>
        </pc:cxnChg>
        <pc:cxnChg chg="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2" creationId="{79FA4AB6-F134-251D-7F9E-A2CC96AE3726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3" creationId="{F692D428-8A6A-3433-4405-6BF995CB09CC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4" creationId="{3C06B8A7-7585-7C51-5B5D-DD4004E59BD9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5" creationId="{8AC70F93-2942-1C95-16A2-BA5C002D0350}"/>
          </ac:cxnSpMkLst>
        </pc:cxnChg>
        <pc:cxnChg chg="add del mod">
          <ac:chgData name="Ali, Syed Waqqas" userId="1b3a5f44-9498-4738-8c4e-8127257d744d" providerId="ADAL" clId="{2AD63BCF-471B-43C3-985C-2B87DBEA5A13}" dt="2024-03-05T02:13:24.317" v="2806" actId="478"/>
          <ac:cxnSpMkLst>
            <pc:docMk/>
            <pc:sldMk cId="739196544" sldId="358"/>
            <ac:cxnSpMk id="26" creationId="{6BEC2FE6-7BDC-6201-9461-11892ABC7231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27" creationId="{41FDB8AC-34A7-4945-46BE-906FCC34C8AD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31" creationId="{563CCCE7-8C4D-467B-BDC8-FB8D40539046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32" creationId="{06406BF6-625E-0E7F-3FE0-E9A4291B866A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33" creationId="{0F513510-205B-FB7C-3242-BC05376A2878}"/>
          </ac:cxnSpMkLst>
        </pc:cxnChg>
        <pc:cxnChg chg="add mod">
          <ac:chgData name="Ali, Syed Waqqas" userId="1b3a5f44-9498-4738-8c4e-8127257d744d" providerId="ADAL" clId="{2AD63BCF-471B-43C3-985C-2B87DBEA5A13}" dt="2024-03-05T14:11:11.328" v="9296" actId="1038"/>
          <ac:cxnSpMkLst>
            <pc:docMk/>
            <pc:sldMk cId="739196544" sldId="358"/>
            <ac:cxnSpMk id="34" creationId="{FC32D91F-2D61-077F-9642-59E600211628}"/>
          </ac:cxnSpMkLst>
        </pc:cxnChg>
        <pc:cxnChg chg="add mod">
          <ac:chgData name="Ali, Syed Waqqas" userId="1b3a5f44-9498-4738-8c4e-8127257d744d" providerId="ADAL" clId="{2AD63BCF-471B-43C3-985C-2B87DBEA5A13}" dt="2024-03-05T14:12:11.930" v="9302" actId="1038"/>
          <ac:cxnSpMkLst>
            <pc:docMk/>
            <pc:sldMk cId="739196544" sldId="358"/>
            <ac:cxnSpMk id="38" creationId="{4CFCA83B-B2C6-A0E9-2832-113E4D20DE50}"/>
          </ac:cxnSpMkLst>
        </pc:cxnChg>
        <pc:cxnChg chg="add mod">
          <ac:chgData name="Ali, Syed Waqqas" userId="1b3a5f44-9498-4738-8c4e-8127257d744d" providerId="ADAL" clId="{2AD63BCF-471B-43C3-985C-2B87DBEA5A13}" dt="2024-03-05T14:12:11.930" v="9302" actId="1038"/>
          <ac:cxnSpMkLst>
            <pc:docMk/>
            <pc:sldMk cId="739196544" sldId="358"/>
            <ac:cxnSpMk id="39" creationId="{8116AB9B-65A4-2BF1-E847-9A6A0E4C1BF4}"/>
          </ac:cxnSpMkLst>
        </pc:cxnChg>
        <pc:cxnChg chg="add mod">
          <ac:chgData name="Ali, Syed Waqqas" userId="1b3a5f44-9498-4738-8c4e-8127257d744d" providerId="ADAL" clId="{2AD63BCF-471B-43C3-985C-2B87DBEA5A13}" dt="2024-03-05T14:12:11.930" v="9302" actId="1038"/>
          <ac:cxnSpMkLst>
            <pc:docMk/>
            <pc:sldMk cId="739196544" sldId="358"/>
            <ac:cxnSpMk id="40" creationId="{A3C58B94-05E4-BEE1-7CF5-56B485B00A02}"/>
          </ac:cxnSpMkLst>
        </pc:cxnChg>
        <pc:cxnChg chg="add del mod">
          <ac:chgData name="Ali, Syed Waqqas" userId="1b3a5f44-9498-4738-8c4e-8127257d744d" providerId="ADAL" clId="{2AD63BCF-471B-43C3-985C-2B87DBEA5A13}" dt="2024-03-05T02:13:52.244" v="2814" actId="478"/>
          <ac:cxnSpMkLst>
            <pc:docMk/>
            <pc:sldMk cId="739196544" sldId="358"/>
            <ac:cxnSpMk id="41" creationId="{174B705D-2EE5-A494-6066-2CA79ED1A099}"/>
          </ac:cxnSpMkLst>
        </pc:cxnChg>
      </pc:sldChg>
      <pc:sldChg chg="addSp modSp add mod">
        <pc:chgData name="Ali, Syed Waqqas" userId="1b3a5f44-9498-4738-8c4e-8127257d744d" providerId="ADAL" clId="{2AD63BCF-471B-43C3-985C-2B87DBEA5A13}" dt="2024-03-05T16:43:04.707" v="14762" actId="114"/>
        <pc:sldMkLst>
          <pc:docMk/>
          <pc:sldMk cId="1229655420" sldId="359"/>
        </pc:sldMkLst>
        <pc:spChg chg="mod">
          <ac:chgData name="Ali, Syed Waqqas" userId="1b3a5f44-9498-4738-8c4e-8127257d744d" providerId="ADAL" clId="{2AD63BCF-471B-43C3-985C-2B87DBEA5A13}" dt="2024-03-05T16:43:04.707" v="14762" actId="114"/>
          <ac:spMkLst>
            <pc:docMk/>
            <pc:sldMk cId="1229655420" sldId="359"/>
            <ac:spMk id="2" creationId="{B2AE509A-6449-8AA6-2907-97420D7CB81B}"/>
          </ac:spMkLst>
        </pc:spChg>
        <pc:spChg chg="mod">
          <ac:chgData name="Ali, Syed Waqqas" userId="1b3a5f44-9498-4738-8c4e-8127257d744d" providerId="ADAL" clId="{2AD63BCF-471B-43C3-985C-2B87DBEA5A13}" dt="2024-03-05T02:15:15.329" v="3047" actId="20577"/>
          <ac:spMkLst>
            <pc:docMk/>
            <pc:sldMk cId="1229655420" sldId="359"/>
            <ac:spMk id="3" creationId="{DE9810CE-DA47-B030-CAFB-146C3EC59E41}"/>
          </ac:spMkLst>
        </pc:spChg>
        <pc:spChg chg="add mod">
          <ac:chgData name="Ali, Syed Waqqas" userId="1b3a5f44-9498-4738-8c4e-8127257d744d" providerId="ADAL" clId="{2AD63BCF-471B-43C3-985C-2B87DBEA5A13}" dt="2024-03-05T02:27:46.427" v="3269"/>
          <ac:spMkLst>
            <pc:docMk/>
            <pc:sldMk cId="1229655420" sldId="359"/>
            <ac:spMk id="9" creationId="{1186E67C-CD4B-BDB6-0824-CB6B54F5EBBF}"/>
          </ac:spMkLst>
        </pc:spChg>
      </pc:sldChg>
      <pc:sldChg chg="modSp add mod">
        <pc:chgData name="Ali, Syed Waqqas" userId="1b3a5f44-9498-4738-8c4e-8127257d744d" providerId="ADAL" clId="{2AD63BCF-471B-43C3-985C-2B87DBEA5A13}" dt="2024-03-05T02:15:46.549" v="3066" actId="20577"/>
        <pc:sldMkLst>
          <pc:docMk/>
          <pc:sldMk cId="1345978122" sldId="360"/>
        </pc:sldMkLst>
        <pc:spChg chg="mod">
          <ac:chgData name="Ali, Syed Waqqas" userId="1b3a5f44-9498-4738-8c4e-8127257d744d" providerId="ADAL" clId="{2AD63BCF-471B-43C3-985C-2B87DBEA5A13}" dt="2024-03-05T02:15:46.549" v="3066" actId="20577"/>
          <ac:spMkLst>
            <pc:docMk/>
            <pc:sldMk cId="1345978122" sldId="360"/>
            <ac:spMk id="2" creationId="{225BA0A2-D581-29E8-E77B-E939F53B48D9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25:38.313" v="3211" actId="20577"/>
        <pc:sldMkLst>
          <pc:docMk/>
          <pc:sldMk cId="354139799" sldId="361"/>
        </pc:sldMkLst>
        <pc:spChg chg="mod">
          <ac:chgData name="Ali, Syed Waqqas" userId="1b3a5f44-9498-4738-8c4e-8127257d744d" providerId="ADAL" clId="{2AD63BCF-471B-43C3-985C-2B87DBEA5A13}" dt="2024-03-05T02:22:38.509" v="3086" actId="20577"/>
          <ac:spMkLst>
            <pc:docMk/>
            <pc:sldMk cId="354139799" sldId="361"/>
            <ac:spMk id="2" creationId="{D2884510-0018-00B8-E384-39B00A846128}"/>
          </ac:spMkLst>
        </pc:spChg>
        <pc:spChg chg="del">
          <ac:chgData name="Ali, Syed Waqqas" userId="1b3a5f44-9498-4738-8c4e-8127257d744d" providerId="ADAL" clId="{2AD63BCF-471B-43C3-985C-2B87DBEA5A13}" dt="2024-03-05T02:22:27.560" v="3070" actId="478"/>
          <ac:spMkLst>
            <pc:docMk/>
            <pc:sldMk cId="354139799" sldId="361"/>
            <ac:spMk id="3" creationId="{E63D53CE-B3AF-D4C9-CDC3-B5B7DDA3CDD3}"/>
          </ac:spMkLst>
        </pc:spChg>
        <pc:spChg chg="mod">
          <ac:chgData name="Ali, Syed Waqqas" userId="1b3a5f44-9498-4738-8c4e-8127257d744d" providerId="ADAL" clId="{2AD63BCF-471B-43C3-985C-2B87DBEA5A13}" dt="2024-03-05T02:25:01.253" v="3195" actId="20577"/>
          <ac:spMkLst>
            <pc:docMk/>
            <pc:sldMk cId="354139799" sldId="361"/>
            <ac:spMk id="8" creationId="{F5CC197B-FE91-839F-EC88-B80B74BE7CB6}"/>
          </ac:spMkLst>
        </pc:spChg>
        <pc:spChg chg="add mod">
          <ac:chgData name="Ali, Syed Waqqas" userId="1b3a5f44-9498-4738-8c4e-8127257d744d" providerId="ADAL" clId="{2AD63BCF-471B-43C3-985C-2B87DBEA5A13}" dt="2024-03-05T02:25:38.313" v="3211" actId="20577"/>
          <ac:spMkLst>
            <pc:docMk/>
            <pc:sldMk cId="354139799" sldId="361"/>
            <ac:spMk id="10" creationId="{76B540E5-2BC7-BB09-DBF7-379118622ED3}"/>
          </ac:spMkLst>
        </pc:spChg>
        <pc:picChg chg="add mod">
          <ac:chgData name="Ali, Syed Waqqas" userId="1b3a5f44-9498-4738-8c4e-8127257d744d" providerId="ADAL" clId="{2AD63BCF-471B-43C3-985C-2B87DBEA5A13}" dt="2024-03-05T02:22:33.246" v="3071"/>
          <ac:picMkLst>
            <pc:docMk/>
            <pc:sldMk cId="354139799" sldId="361"/>
            <ac:picMk id="9" creationId="{9B688976-FD24-D1CE-785B-D3181C533A88}"/>
          </ac:picMkLst>
        </pc:picChg>
      </pc:sldChg>
      <pc:sldChg chg="modSp add mod">
        <pc:chgData name="Ali, Syed Waqqas" userId="1b3a5f44-9498-4738-8c4e-8127257d744d" providerId="ADAL" clId="{2AD63BCF-471B-43C3-985C-2B87DBEA5A13}" dt="2024-03-05T02:25:05.768" v="3201" actId="20577"/>
        <pc:sldMkLst>
          <pc:docMk/>
          <pc:sldMk cId="920825020" sldId="362"/>
        </pc:sldMkLst>
        <pc:spChg chg="mod">
          <ac:chgData name="Ali, Syed Waqqas" userId="1b3a5f44-9498-4738-8c4e-8127257d744d" providerId="ADAL" clId="{2AD63BCF-471B-43C3-985C-2B87DBEA5A13}" dt="2024-03-05T02:23:36.394" v="3119" actId="403"/>
          <ac:spMkLst>
            <pc:docMk/>
            <pc:sldMk cId="920825020" sldId="362"/>
            <ac:spMk id="2" creationId="{47102452-D737-9C6C-DDE2-4ACCD0D2CE87}"/>
          </ac:spMkLst>
        </pc:spChg>
        <pc:spChg chg="mod">
          <ac:chgData name="Ali, Syed Waqqas" userId="1b3a5f44-9498-4738-8c4e-8127257d744d" providerId="ADAL" clId="{2AD63BCF-471B-43C3-985C-2B87DBEA5A13}" dt="2024-03-05T02:23:48.049" v="3123" actId="403"/>
          <ac:spMkLst>
            <pc:docMk/>
            <pc:sldMk cId="920825020" sldId="362"/>
            <ac:spMk id="3" creationId="{568DEEE9-FB12-B848-637D-F4930ECB6C34}"/>
          </ac:spMkLst>
        </pc:spChg>
        <pc:spChg chg="mod">
          <ac:chgData name="Ali, Syed Waqqas" userId="1b3a5f44-9498-4738-8c4e-8127257d744d" providerId="ADAL" clId="{2AD63BCF-471B-43C3-985C-2B87DBEA5A13}" dt="2024-03-05T02:25:05.768" v="3201" actId="20577"/>
          <ac:spMkLst>
            <pc:docMk/>
            <pc:sldMk cId="920825020" sldId="362"/>
            <ac:spMk id="8" creationId="{C5AC303F-D1F9-A1E4-2E99-69EC82F99CA3}"/>
          </ac:spMkLst>
        </pc:spChg>
      </pc:sldChg>
      <pc:sldChg chg="modSp add mod">
        <pc:chgData name="Ali, Syed Waqqas" userId="1b3a5f44-9498-4738-8c4e-8127257d744d" providerId="ADAL" clId="{2AD63BCF-471B-43C3-985C-2B87DBEA5A13}" dt="2024-03-05T17:50:36.217" v="16945" actId="6549"/>
        <pc:sldMkLst>
          <pc:docMk/>
          <pc:sldMk cId="1682064878" sldId="363"/>
        </pc:sldMkLst>
        <pc:spChg chg="mod">
          <ac:chgData name="Ali, Syed Waqqas" userId="1b3a5f44-9498-4738-8c4e-8127257d744d" providerId="ADAL" clId="{2AD63BCF-471B-43C3-985C-2B87DBEA5A13}" dt="2024-03-05T02:30:39.366" v="3318" actId="20577"/>
          <ac:spMkLst>
            <pc:docMk/>
            <pc:sldMk cId="1682064878" sldId="363"/>
            <ac:spMk id="2" creationId="{955FF960-2EB3-0524-E108-6977DB6BE105}"/>
          </ac:spMkLst>
        </pc:spChg>
        <pc:spChg chg="mod">
          <ac:chgData name="Ali, Syed Waqqas" userId="1b3a5f44-9498-4738-8c4e-8127257d744d" providerId="ADAL" clId="{2AD63BCF-471B-43C3-985C-2B87DBEA5A13}" dt="2024-03-05T17:50:36.217" v="16945" actId="6549"/>
          <ac:spMkLst>
            <pc:docMk/>
            <pc:sldMk cId="1682064878" sldId="363"/>
            <ac:spMk id="3" creationId="{F1055F4A-67DC-56E5-A802-0B4D5754252B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6:44:55.659" v="14926" actId="1076"/>
        <pc:sldMkLst>
          <pc:docMk/>
          <pc:sldMk cId="1849912665" sldId="364"/>
        </pc:sldMkLst>
        <pc:spChg chg="mod">
          <ac:chgData name="Ali, Syed Waqqas" userId="1b3a5f44-9498-4738-8c4e-8127257d744d" providerId="ADAL" clId="{2AD63BCF-471B-43C3-985C-2B87DBEA5A13}" dt="2024-03-05T02:35:09.757" v="3773" actId="27636"/>
          <ac:spMkLst>
            <pc:docMk/>
            <pc:sldMk cId="1849912665" sldId="364"/>
            <ac:spMk id="2" creationId="{1ACB2F39-6E79-2459-98E3-581F4ADF1B9A}"/>
          </ac:spMkLst>
        </pc:spChg>
        <pc:spChg chg="mod">
          <ac:chgData name="Ali, Syed Waqqas" userId="1b3a5f44-9498-4738-8c4e-8127257d744d" providerId="ADAL" clId="{2AD63BCF-471B-43C3-985C-2B87DBEA5A13}" dt="2024-03-05T02:37:18.696" v="4009" actId="20577"/>
          <ac:spMkLst>
            <pc:docMk/>
            <pc:sldMk cId="1849912665" sldId="364"/>
            <ac:spMk id="3" creationId="{A32854B3-31E6-51DF-458F-6D3DEBE769AE}"/>
          </ac:spMkLst>
        </pc:spChg>
        <pc:spChg chg="add mod">
          <ac:chgData name="Ali, Syed Waqqas" userId="1b3a5f44-9498-4738-8c4e-8127257d744d" providerId="ADAL" clId="{2AD63BCF-471B-43C3-985C-2B87DBEA5A13}" dt="2024-03-05T16:44:55.659" v="14926" actId="1076"/>
          <ac:spMkLst>
            <pc:docMk/>
            <pc:sldMk cId="1849912665" sldId="364"/>
            <ac:spMk id="9" creationId="{F14699BD-735F-DE75-5535-93C12952A933}"/>
          </ac:spMkLst>
        </pc:spChg>
        <pc:spChg chg="add mod ord">
          <ac:chgData name="Ali, Syed Waqqas" userId="1b3a5f44-9498-4738-8c4e-8127257d744d" providerId="ADAL" clId="{2AD63BCF-471B-43C3-985C-2B87DBEA5A13}" dt="2024-03-05T16:44:45.565" v="14924" actId="167"/>
          <ac:spMkLst>
            <pc:docMk/>
            <pc:sldMk cId="1849912665" sldId="364"/>
            <ac:spMk id="10" creationId="{6C1212A3-8FA4-E13F-FF35-E32159D72C39}"/>
          </ac:spMkLst>
        </pc:spChg>
      </pc:sldChg>
      <pc:sldChg chg="modSp add mod">
        <pc:chgData name="Ali, Syed Waqqas" userId="1b3a5f44-9498-4738-8c4e-8127257d744d" providerId="ADAL" clId="{2AD63BCF-471B-43C3-985C-2B87DBEA5A13}" dt="2024-03-05T16:45:43.922" v="14927" actId="207"/>
        <pc:sldMkLst>
          <pc:docMk/>
          <pc:sldMk cId="4204330396" sldId="365"/>
        </pc:sldMkLst>
        <pc:spChg chg="mod">
          <ac:chgData name="Ali, Syed Waqqas" userId="1b3a5f44-9498-4738-8c4e-8127257d744d" providerId="ADAL" clId="{2AD63BCF-471B-43C3-985C-2B87DBEA5A13}" dt="2024-03-05T02:51:53.381" v="4028" actId="403"/>
          <ac:spMkLst>
            <pc:docMk/>
            <pc:sldMk cId="4204330396" sldId="365"/>
            <ac:spMk id="2" creationId="{D7BD4946-E813-3BDA-04DF-D48D80200E3B}"/>
          </ac:spMkLst>
        </pc:spChg>
        <pc:spChg chg="mod">
          <ac:chgData name="Ali, Syed Waqqas" userId="1b3a5f44-9498-4738-8c4e-8127257d744d" providerId="ADAL" clId="{2AD63BCF-471B-43C3-985C-2B87DBEA5A13}" dt="2024-03-05T16:45:43.922" v="14927" actId="207"/>
          <ac:spMkLst>
            <pc:docMk/>
            <pc:sldMk cId="4204330396" sldId="365"/>
            <ac:spMk id="3" creationId="{49F26708-3430-0572-C68A-00000354D667}"/>
          </ac:spMkLst>
        </pc:spChg>
      </pc:sldChg>
      <pc:sldChg chg="modSp add mod">
        <pc:chgData name="Ali, Syed Waqqas" userId="1b3a5f44-9498-4738-8c4e-8127257d744d" providerId="ADAL" clId="{2AD63BCF-471B-43C3-985C-2B87DBEA5A13}" dt="2024-03-05T16:45:52.048" v="14928" actId="207"/>
        <pc:sldMkLst>
          <pc:docMk/>
          <pc:sldMk cId="1358197729" sldId="366"/>
        </pc:sldMkLst>
        <pc:spChg chg="mod">
          <ac:chgData name="Ali, Syed Waqqas" userId="1b3a5f44-9498-4738-8c4e-8127257d744d" providerId="ADAL" clId="{2AD63BCF-471B-43C3-985C-2B87DBEA5A13}" dt="2024-03-05T02:53:30.990" v="4266" actId="20577"/>
          <ac:spMkLst>
            <pc:docMk/>
            <pc:sldMk cId="1358197729" sldId="366"/>
            <ac:spMk id="2" creationId="{38207834-77A6-8324-A15A-824949AF1BCC}"/>
          </ac:spMkLst>
        </pc:spChg>
        <pc:spChg chg="mod">
          <ac:chgData name="Ali, Syed Waqqas" userId="1b3a5f44-9498-4738-8c4e-8127257d744d" providerId="ADAL" clId="{2AD63BCF-471B-43C3-985C-2B87DBEA5A13}" dt="2024-03-05T16:45:52.048" v="14928" actId="207"/>
          <ac:spMkLst>
            <pc:docMk/>
            <pc:sldMk cId="1358197729" sldId="366"/>
            <ac:spMk id="3" creationId="{BCCA1A23-65C9-2BED-1BDA-BDBB2360E267}"/>
          </ac:spMkLst>
        </pc:spChg>
      </pc:sldChg>
      <pc:sldChg chg="modSp add mod">
        <pc:chgData name="Ali, Syed Waqqas" userId="1b3a5f44-9498-4738-8c4e-8127257d744d" providerId="ADAL" clId="{2AD63BCF-471B-43C3-985C-2B87DBEA5A13}" dt="2024-03-05T16:45:59.459" v="14929" actId="207"/>
        <pc:sldMkLst>
          <pc:docMk/>
          <pc:sldMk cId="3307584896" sldId="367"/>
        </pc:sldMkLst>
        <pc:spChg chg="mod">
          <ac:chgData name="Ali, Syed Waqqas" userId="1b3a5f44-9498-4738-8c4e-8127257d744d" providerId="ADAL" clId="{2AD63BCF-471B-43C3-985C-2B87DBEA5A13}" dt="2024-03-05T16:45:59.459" v="14929" actId="207"/>
          <ac:spMkLst>
            <pc:docMk/>
            <pc:sldMk cId="3307584896" sldId="367"/>
            <ac:spMk id="3" creationId="{9669B624-936E-FF87-6882-554993AB0D36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02:59:04.794" v="4518"/>
        <pc:sldMkLst>
          <pc:docMk/>
          <pc:sldMk cId="2629620729" sldId="368"/>
        </pc:sldMkLst>
        <pc:spChg chg="mod">
          <ac:chgData name="Ali, Syed Waqqas" userId="1b3a5f44-9498-4738-8c4e-8127257d744d" providerId="ADAL" clId="{2AD63BCF-471B-43C3-985C-2B87DBEA5A13}" dt="2024-03-05T02:56:42.455" v="4455" actId="20577"/>
          <ac:spMkLst>
            <pc:docMk/>
            <pc:sldMk cId="2629620729" sldId="368"/>
            <ac:spMk id="2" creationId="{AFDC9727-0428-79F2-769F-21C76E33F974}"/>
          </ac:spMkLst>
        </pc:spChg>
        <pc:spChg chg="del">
          <ac:chgData name="Ali, Syed Waqqas" userId="1b3a5f44-9498-4738-8c4e-8127257d744d" providerId="ADAL" clId="{2AD63BCF-471B-43C3-985C-2B87DBEA5A13}" dt="2024-03-05T02:58:27.312" v="4456" actId="22"/>
          <ac:spMkLst>
            <pc:docMk/>
            <pc:sldMk cId="2629620729" sldId="368"/>
            <ac:spMk id="3" creationId="{472AC328-A312-9095-089C-1F03BFB4B202}"/>
          </ac:spMkLst>
        </pc:spChg>
        <pc:spChg chg="add del mod">
          <ac:chgData name="Ali, Syed Waqqas" userId="1b3a5f44-9498-4738-8c4e-8127257d744d" providerId="ADAL" clId="{2AD63BCF-471B-43C3-985C-2B87DBEA5A13}" dt="2024-03-05T02:59:04.794" v="4518"/>
          <ac:spMkLst>
            <pc:docMk/>
            <pc:sldMk cId="2629620729" sldId="368"/>
            <ac:spMk id="11" creationId="{858CF80E-BD65-7B72-6EBB-1E98BCDB41E3}"/>
          </ac:spMkLst>
        </pc:spChg>
        <pc:spChg chg="add mod">
          <ac:chgData name="Ali, Syed Waqqas" userId="1b3a5f44-9498-4738-8c4e-8127257d744d" providerId="ADAL" clId="{2AD63BCF-471B-43C3-985C-2B87DBEA5A13}" dt="2024-03-05T02:59:02.865" v="4516" actId="1076"/>
          <ac:spMkLst>
            <pc:docMk/>
            <pc:sldMk cId="2629620729" sldId="368"/>
            <ac:spMk id="12" creationId="{2F396035-D5E3-0A5A-54E0-EF73663F8525}"/>
          </ac:spMkLst>
        </pc:spChg>
        <pc:picChg chg="add mod ord">
          <ac:chgData name="Ali, Syed Waqqas" userId="1b3a5f44-9498-4738-8c4e-8127257d744d" providerId="ADAL" clId="{2AD63BCF-471B-43C3-985C-2B87DBEA5A13}" dt="2024-03-05T02:58:37.674" v="4460" actId="1076"/>
          <ac:picMkLst>
            <pc:docMk/>
            <pc:sldMk cId="2629620729" sldId="368"/>
            <ac:picMk id="10" creationId="{44C0411E-4953-8177-2445-436CA878C865}"/>
          </ac:picMkLst>
        </pc:picChg>
      </pc:sldChg>
      <pc:sldChg chg="addSp delSp modSp add mod">
        <pc:chgData name="Ali, Syed Waqqas" userId="1b3a5f44-9498-4738-8c4e-8127257d744d" providerId="ADAL" clId="{2AD63BCF-471B-43C3-985C-2B87DBEA5A13}" dt="2024-03-05T03:02:35.515" v="4659" actId="14100"/>
        <pc:sldMkLst>
          <pc:docMk/>
          <pc:sldMk cId="293680938" sldId="369"/>
        </pc:sldMkLst>
        <pc:spChg chg="add mod">
          <ac:chgData name="Ali, Syed Waqqas" userId="1b3a5f44-9498-4738-8c4e-8127257d744d" providerId="ADAL" clId="{2AD63BCF-471B-43C3-985C-2B87DBEA5A13}" dt="2024-03-05T03:00:08.917" v="4557" actId="207"/>
          <ac:spMkLst>
            <pc:docMk/>
            <pc:sldMk cId="293680938" sldId="369"/>
            <ac:spMk id="3" creationId="{CC0C4C4D-1E22-E4DF-60A3-3CF31E61546D}"/>
          </ac:spMkLst>
        </pc:spChg>
        <pc:spChg chg="add mod">
          <ac:chgData name="Ali, Syed Waqqas" userId="1b3a5f44-9498-4738-8c4e-8127257d744d" providerId="ADAL" clId="{2AD63BCF-471B-43C3-985C-2B87DBEA5A13}" dt="2024-03-05T03:00:15.997" v="4560" actId="14100"/>
          <ac:spMkLst>
            <pc:docMk/>
            <pc:sldMk cId="293680938" sldId="369"/>
            <ac:spMk id="9" creationId="{D7C5F66B-D245-5389-3A38-52A3F733B1BB}"/>
          </ac:spMkLst>
        </pc:spChg>
        <pc:spChg chg="add mod">
          <ac:chgData name="Ali, Syed Waqqas" userId="1b3a5f44-9498-4738-8c4e-8127257d744d" providerId="ADAL" clId="{2AD63BCF-471B-43C3-985C-2B87DBEA5A13}" dt="2024-03-05T03:00:22.817" v="4563" actId="14100"/>
          <ac:spMkLst>
            <pc:docMk/>
            <pc:sldMk cId="293680938" sldId="369"/>
            <ac:spMk id="11" creationId="{31B7A6DD-F9D9-4E31-0DA3-11A54D72CF81}"/>
          </ac:spMkLst>
        </pc:spChg>
        <pc:spChg chg="del">
          <ac:chgData name="Ali, Syed Waqqas" userId="1b3a5f44-9498-4738-8c4e-8127257d744d" providerId="ADAL" clId="{2AD63BCF-471B-43C3-985C-2B87DBEA5A13}" dt="2024-03-05T03:01:13.512" v="4583" actId="478"/>
          <ac:spMkLst>
            <pc:docMk/>
            <pc:sldMk cId="293680938" sldId="369"/>
            <ac:spMk id="12" creationId="{C13805D7-D0E1-CDA7-FDF0-EF7740DB3090}"/>
          </ac:spMkLst>
        </pc:spChg>
        <pc:spChg chg="add del mod">
          <ac:chgData name="Ali, Syed Waqqas" userId="1b3a5f44-9498-4738-8c4e-8127257d744d" providerId="ADAL" clId="{2AD63BCF-471B-43C3-985C-2B87DBEA5A13}" dt="2024-03-05T03:00:30.712" v="4566" actId="478"/>
          <ac:spMkLst>
            <pc:docMk/>
            <pc:sldMk cId="293680938" sldId="369"/>
            <ac:spMk id="13" creationId="{E1B26DDB-E5ED-60A2-B065-0846CA4FA89A}"/>
          </ac:spMkLst>
        </pc:spChg>
        <pc:spChg chg="add mod">
          <ac:chgData name="Ali, Syed Waqqas" userId="1b3a5f44-9498-4738-8c4e-8127257d744d" providerId="ADAL" clId="{2AD63BCF-471B-43C3-985C-2B87DBEA5A13}" dt="2024-03-05T03:00:55.147" v="4574" actId="207"/>
          <ac:spMkLst>
            <pc:docMk/>
            <pc:sldMk cId="293680938" sldId="369"/>
            <ac:spMk id="14" creationId="{C2352D8F-C376-BE3D-13E1-E048E17E541A}"/>
          </ac:spMkLst>
        </pc:spChg>
        <pc:spChg chg="add mod">
          <ac:chgData name="Ali, Syed Waqqas" userId="1b3a5f44-9498-4738-8c4e-8127257d744d" providerId="ADAL" clId="{2AD63BCF-471B-43C3-985C-2B87DBEA5A13}" dt="2024-03-05T03:00:59.933" v="4577" actId="14100"/>
          <ac:spMkLst>
            <pc:docMk/>
            <pc:sldMk cId="293680938" sldId="369"/>
            <ac:spMk id="15" creationId="{330CDAE8-0AD6-FD28-C565-66D6CB4E6DA8}"/>
          </ac:spMkLst>
        </pc:spChg>
        <pc:spChg chg="add mod">
          <ac:chgData name="Ali, Syed Waqqas" userId="1b3a5f44-9498-4738-8c4e-8127257d744d" providerId="ADAL" clId="{2AD63BCF-471B-43C3-985C-2B87DBEA5A13}" dt="2024-03-05T03:01:03.702" v="4579" actId="1076"/>
          <ac:spMkLst>
            <pc:docMk/>
            <pc:sldMk cId="293680938" sldId="369"/>
            <ac:spMk id="16" creationId="{F76BB6E0-836F-7AAE-7F6D-780280FE60D1}"/>
          </ac:spMkLst>
        </pc:spChg>
        <pc:spChg chg="add mod">
          <ac:chgData name="Ali, Syed Waqqas" userId="1b3a5f44-9498-4738-8c4e-8127257d744d" providerId="ADAL" clId="{2AD63BCF-471B-43C3-985C-2B87DBEA5A13}" dt="2024-03-05T03:01:09.250" v="4582" actId="14100"/>
          <ac:spMkLst>
            <pc:docMk/>
            <pc:sldMk cId="293680938" sldId="369"/>
            <ac:spMk id="17" creationId="{FC3C0D5F-9525-2FC8-EA59-B7B9E67B9778}"/>
          </ac:spMkLst>
        </pc:spChg>
        <pc:spChg chg="add mod">
          <ac:chgData name="Ali, Syed Waqqas" userId="1b3a5f44-9498-4738-8c4e-8127257d744d" providerId="ADAL" clId="{2AD63BCF-471B-43C3-985C-2B87DBEA5A13}" dt="2024-03-05T03:01:41.172" v="4629" actId="113"/>
          <ac:spMkLst>
            <pc:docMk/>
            <pc:sldMk cId="293680938" sldId="369"/>
            <ac:spMk id="18" creationId="{5880B0CA-5B8A-6C81-7EFA-68AEE429B8BD}"/>
          </ac:spMkLst>
        </pc:spChg>
        <pc:spChg chg="add mod">
          <ac:chgData name="Ali, Syed Waqqas" userId="1b3a5f44-9498-4738-8c4e-8127257d744d" providerId="ADAL" clId="{2AD63BCF-471B-43C3-985C-2B87DBEA5A13}" dt="2024-03-05T03:01:41.172" v="4629" actId="113"/>
          <ac:spMkLst>
            <pc:docMk/>
            <pc:sldMk cId="293680938" sldId="369"/>
            <ac:spMk id="19" creationId="{6C0A7E92-53C2-E1AA-FDF9-167D6829F9CE}"/>
          </ac:spMkLst>
        </pc:spChg>
        <pc:picChg chg="mod">
          <ac:chgData name="Ali, Syed Waqqas" userId="1b3a5f44-9498-4738-8c4e-8127257d744d" providerId="ADAL" clId="{2AD63BCF-471B-43C3-985C-2B87DBEA5A13}" dt="2024-03-05T03:02:23.474" v="4653" actId="1076"/>
          <ac:picMkLst>
            <pc:docMk/>
            <pc:sldMk cId="293680938" sldId="369"/>
            <ac:picMk id="10" creationId="{F41C56B5-F2AF-A13D-7077-1833D3CB8493}"/>
          </ac:picMkLst>
        </pc:picChg>
        <pc:cxnChg chg="add mod">
          <ac:chgData name="Ali, Syed Waqqas" userId="1b3a5f44-9498-4738-8c4e-8127257d744d" providerId="ADAL" clId="{2AD63BCF-471B-43C3-985C-2B87DBEA5A13}" dt="2024-03-05T03:02:13.684" v="4649" actId="692"/>
          <ac:cxnSpMkLst>
            <pc:docMk/>
            <pc:sldMk cId="293680938" sldId="369"/>
            <ac:cxnSpMk id="21" creationId="{3AFB48B3-517D-02B4-EACD-24A48874A9E5}"/>
          </ac:cxnSpMkLst>
        </pc:cxnChg>
        <pc:cxnChg chg="add mod">
          <ac:chgData name="Ali, Syed Waqqas" userId="1b3a5f44-9498-4738-8c4e-8127257d744d" providerId="ADAL" clId="{2AD63BCF-471B-43C3-985C-2B87DBEA5A13}" dt="2024-03-05T03:02:13.684" v="4649" actId="692"/>
          <ac:cxnSpMkLst>
            <pc:docMk/>
            <pc:sldMk cId="293680938" sldId="369"/>
            <ac:cxnSpMk id="22" creationId="{524A3535-825A-D453-F0F4-190B4B449E66}"/>
          </ac:cxnSpMkLst>
        </pc:cxnChg>
        <pc:cxnChg chg="add mod">
          <ac:chgData name="Ali, Syed Waqqas" userId="1b3a5f44-9498-4738-8c4e-8127257d744d" providerId="ADAL" clId="{2AD63BCF-471B-43C3-985C-2B87DBEA5A13}" dt="2024-03-05T03:02:13.684" v="4649" actId="692"/>
          <ac:cxnSpMkLst>
            <pc:docMk/>
            <pc:sldMk cId="293680938" sldId="369"/>
            <ac:cxnSpMk id="24" creationId="{C0C5A6DC-EE9F-6233-BCB4-70C6DE3D6AA1}"/>
          </ac:cxnSpMkLst>
        </pc:cxnChg>
        <pc:cxnChg chg="add mod">
          <ac:chgData name="Ali, Syed Waqqas" userId="1b3a5f44-9498-4738-8c4e-8127257d744d" providerId="ADAL" clId="{2AD63BCF-471B-43C3-985C-2B87DBEA5A13}" dt="2024-03-05T03:02:35.515" v="4659" actId="14100"/>
          <ac:cxnSpMkLst>
            <pc:docMk/>
            <pc:sldMk cId="293680938" sldId="369"/>
            <ac:cxnSpMk id="26" creationId="{206F312E-68DA-325B-F546-FEE0CCE44211}"/>
          </ac:cxnSpMkLst>
        </pc:cxnChg>
        <pc:cxnChg chg="add mod">
          <ac:chgData name="Ali, Syed Waqqas" userId="1b3a5f44-9498-4738-8c4e-8127257d744d" providerId="ADAL" clId="{2AD63BCF-471B-43C3-985C-2B87DBEA5A13}" dt="2024-03-05T03:02:32.415" v="4658" actId="14100"/>
          <ac:cxnSpMkLst>
            <pc:docMk/>
            <pc:sldMk cId="293680938" sldId="369"/>
            <ac:cxnSpMk id="28" creationId="{D38062A1-D9BD-1C6C-B84D-4029C439D052}"/>
          </ac:cxnSpMkLst>
        </pc:cxnChg>
      </pc:sldChg>
      <pc:sldChg chg="addSp modSp add mod">
        <pc:chgData name="Ali, Syed Waqqas" userId="1b3a5f44-9498-4738-8c4e-8127257d744d" providerId="ADAL" clId="{2AD63BCF-471B-43C3-985C-2B87DBEA5A13}" dt="2024-03-05T03:07:00.725" v="5145" actId="20577"/>
        <pc:sldMkLst>
          <pc:docMk/>
          <pc:sldMk cId="1887110225" sldId="370"/>
        </pc:sldMkLst>
        <pc:spChg chg="mod">
          <ac:chgData name="Ali, Syed Waqqas" userId="1b3a5f44-9498-4738-8c4e-8127257d744d" providerId="ADAL" clId="{2AD63BCF-471B-43C3-985C-2B87DBEA5A13}" dt="2024-03-05T03:03:08.858" v="4721" actId="27636"/>
          <ac:spMkLst>
            <pc:docMk/>
            <pc:sldMk cId="1887110225" sldId="370"/>
            <ac:spMk id="2" creationId="{1EACC885-228D-90B7-806B-5C3EEDC19845}"/>
          </ac:spMkLst>
        </pc:spChg>
        <pc:spChg chg="mod">
          <ac:chgData name="Ali, Syed Waqqas" userId="1b3a5f44-9498-4738-8c4e-8127257d744d" providerId="ADAL" clId="{2AD63BCF-471B-43C3-985C-2B87DBEA5A13}" dt="2024-03-05T03:07:00.725" v="5145" actId="20577"/>
          <ac:spMkLst>
            <pc:docMk/>
            <pc:sldMk cId="1887110225" sldId="370"/>
            <ac:spMk id="3" creationId="{337D2B22-9EC2-CD4D-177D-3D19DB24758D}"/>
          </ac:spMkLst>
        </pc:spChg>
        <pc:picChg chg="add mod">
          <ac:chgData name="Ali, Syed Waqqas" userId="1b3a5f44-9498-4738-8c4e-8127257d744d" providerId="ADAL" clId="{2AD63BCF-471B-43C3-985C-2B87DBEA5A13}" dt="2024-03-05T03:04:32.004" v="4859" actId="1076"/>
          <ac:picMkLst>
            <pc:docMk/>
            <pc:sldMk cId="1887110225" sldId="370"/>
            <ac:picMk id="10" creationId="{701A9E7A-2A5A-6593-F76B-418F2F08D9D2}"/>
          </ac:picMkLst>
        </pc:picChg>
      </pc:sldChg>
      <pc:sldChg chg="modSp add mod">
        <pc:chgData name="Ali, Syed Waqqas" userId="1b3a5f44-9498-4738-8c4e-8127257d744d" providerId="ADAL" clId="{2AD63BCF-471B-43C3-985C-2B87DBEA5A13}" dt="2024-03-05T03:11:20.272" v="5581" actId="20577"/>
        <pc:sldMkLst>
          <pc:docMk/>
          <pc:sldMk cId="2077504926" sldId="371"/>
        </pc:sldMkLst>
        <pc:spChg chg="mod">
          <ac:chgData name="Ali, Syed Waqqas" userId="1b3a5f44-9498-4738-8c4e-8127257d744d" providerId="ADAL" clId="{2AD63BCF-471B-43C3-985C-2B87DBEA5A13}" dt="2024-03-05T03:08:14.313" v="5178" actId="20577"/>
          <ac:spMkLst>
            <pc:docMk/>
            <pc:sldMk cId="2077504926" sldId="371"/>
            <ac:spMk id="2" creationId="{8CBD3153-89CD-42C9-33B5-357EE8BE684D}"/>
          </ac:spMkLst>
        </pc:spChg>
        <pc:spChg chg="mod">
          <ac:chgData name="Ali, Syed Waqqas" userId="1b3a5f44-9498-4738-8c4e-8127257d744d" providerId="ADAL" clId="{2AD63BCF-471B-43C3-985C-2B87DBEA5A13}" dt="2024-03-05T03:11:20.272" v="5581" actId="20577"/>
          <ac:spMkLst>
            <pc:docMk/>
            <pc:sldMk cId="2077504926" sldId="371"/>
            <ac:spMk id="3" creationId="{E3F600FF-062E-E2E3-AB3C-5E692FF46F63}"/>
          </ac:spMkLst>
        </pc:spChg>
      </pc:sldChg>
      <pc:sldChg chg="modSp add mod">
        <pc:chgData name="Ali, Syed Waqqas" userId="1b3a5f44-9498-4738-8c4e-8127257d744d" providerId="ADAL" clId="{2AD63BCF-471B-43C3-985C-2B87DBEA5A13}" dt="2024-03-05T16:46:44.296" v="14931" actId="207"/>
        <pc:sldMkLst>
          <pc:docMk/>
          <pc:sldMk cId="2916339836" sldId="372"/>
        </pc:sldMkLst>
        <pc:spChg chg="mod">
          <ac:chgData name="Ali, Syed Waqqas" userId="1b3a5f44-9498-4738-8c4e-8127257d744d" providerId="ADAL" clId="{2AD63BCF-471B-43C3-985C-2B87DBEA5A13}" dt="2024-03-05T16:46:44.296" v="14931" actId="207"/>
          <ac:spMkLst>
            <pc:docMk/>
            <pc:sldMk cId="2916339836" sldId="372"/>
            <ac:spMk id="3" creationId="{F99E470D-7BC4-CAC1-ED0C-7C0D313FDC30}"/>
          </ac:spMkLst>
        </pc:spChg>
      </pc:sldChg>
      <pc:sldChg chg="modSp add mod">
        <pc:chgData name="Ali, Syed Waqqas" userId="1b3a5f44-9498-4738-8c4e-8127257d744d" providerId="ADAL" clId="{2AD63BCF-471B-43C3-985C-2B87DBEA5A13}" dt="2024-03-05T03:13:58.859" v="5714" actId="403"/>
        <pc:sldMkLst>
          <pc:docMk/>
          <pc:sldMk cId="1481235140" sldId="373"/>
        </pc:sldMkLst>
        <pc:spChg chg="mod">
          <ac:chgData name="Ali, Syed Waqqas" userId="1b3a5f44-9498-4738-8c4e-8127257d744d" providerId="ADAL" clId="{2AD63BCF-471B-43C3-985C-2B87DBEA5A13}" dt="2024-03-05T03:13:58.859" v="5714" actId="403"/>
          <ac:spMkLst>
            <pc:docMk/>
            <pc:sldMk cId="1481235140" sldId="373"/>
            <ac:spMk id="2" creationId="{1B50151E-98AD-6A64-2704-770D4235EBD4}"/>
          </ac:spMkLst>
        </pc:spChg>
        <pc:spChg chg="mod">
          <ac:chgData name="Ali, Syed Waqqas" userId="1b3a5f44-9498-4738-8c4e-8127257d744d" providerId="ADAL" clId="{2AD63BCF-471B-43C3-985C-2B87DBEA5A13}" dt="2024-03-05T03:13:53.195" v="5711" actId="20577"/>
          <ac:spMkLst>
            <pc:docMk/>
            <pc:sldMk cId="1481235140" sldId="373"/>
            <ac:spMk id="3" creationId="{F71CD460-0E13-C45E-C025-084833E5C127}"/>
          </ac:spMkLst>
        </pc:spChg>
      </pc:sldChg>
      <pc:sldChg chg="modSp add mod">
        <pc:chgData name="Ali, Syed Waqqas" userId="1b3a5f44-9498-4738-8c4e-8127257d744d" providerId="ADAL" clId="{2AD63BCF-471B-43C3-985C-2B87DBEA5A13}" dt="2024-03-05T03:32:38.687" v="7345" actId="20577"/>
        <pc:sldMkLst>
          <pc:docMk/>
          <pc:sldMk cId="1881559593" sldId="374"/>
        </pc:sldMkLst>
        <pc:spChg chg="mod">
          <ac:chgData name="Ali, Syed Waqqas" userId="1b3a5f44-9498-4738-8c4e-8127257d744d" providerId="ADAL" clId="{2AD63BCF-471B-43C3-985C-2B87DBEA5A13}" dt="2024-03-05T03:32:38.687" v="7345" actId="20577"/>
          <ac:spMkLst>
            <pc:docMk/>
            <pc:sldMk cId="1881559593" sldId="374"/>
            <ac:spMk id="2" creationId="{7CA4A415-3E35-72AD-4FEF-4DD40741C90F}"/>
          </ac:spMkLst>
        </pc:spChg>
      </pc:sldChg>
      <pc:sldChg chg="modSp add mod">
        <pc:chgData name="Ali, Syed Waqqas" userId="1b3a5f44-9498-4738-8c4e-8127257d744d" providerId="ADAL" clId="{2AD63BCF-471B-43C3-985C-2B87DBEA5A13}" dt="2024-03-05T03:16:44.621" v="5932" actId="20577"/>
        <pc:sldMkLst>
          <pc:docMk/>
          <pc:sldMk cId="3855634652" sldId="375"/>
        </pc:sldMkLst>
        <pc:spChg chg="mod">
          <ac:chgData name="Ali, Syed Waqqas" userId="1b3a5f44-9498-4738-8c4e-8127257d744d" providerId="ADAL" clId="{2AD63BCF-471B-43C3-985C-2B87DBEA5A13}" dt="2024-03-05T03:15:44.993" v="5762" actId="403"/>
          <ac:spMkLst>
            <pc:docMk/>
            <pc:sldMk cId="3855634652" sldId="375"/>
            <ac:spMk id="2" creationId="{1DD36ED7-B808-FA07-D7A6-DBC04043441B}"/>
          </ac:spMkLst>
        </pc:spChg>
        <pc:spChg chg="mod">
          <ac:chgData name="Ali, Syed Waqqas" userId="1b3a5f44-9498-4738-8c4e-8127257d744d" providerId="ADAL" clId="{2AD63BCF-471B-43C3-985C-2B87DBEA5A13}" dt="2024-03-05T03:16:44.621" v="5932" actId="20577"/>
          <ac:spMkLst>
            <pc:docMk/>
            <pc:sldMk cId="3855634652" sldId="375"/>
            <ac:spMk id="3" creationId="{ACD2B3FC-D23D-95DB-404C-58114EABA575}"/>
          </ac:spMkLst>
        </pc:spChg>
      </pc:sldChg>
      <pc:sldChg chg="modSp add mod ord">
        <pc:chgData name="Ali, Syed Waqqas" userId="1b3a5f44-9498-4738-8c4e-8127257d744d" providerId="ADAL" clId="{2AD63BCF-471B-43C3-985C-2B87DBEA5A13}" dt="2024-03-05T03:32:26.670" v="7342"/>
        <pc:sldMkLst>
          <pc:docMk/>
          <pc:sldMk cId="2441395707" sldId="376"/>
        </pc:sldMkLst>
        <pc:spChg chg="mod">
          <ac:chgData name="Ali, Syed Waqqas" userId="1b3a5f44-9498-4738-8c4e-8127257d744d" providerId="ADAL" clId="{2AD63BCF-471B-43C3-985C-2B87DBEA5A13}" dt="2024-03-05T03:18:20.064" v="5965" actId="20577"/>
          <ac:spMkLst>
            <pc:docMk/>
            <pc:sldMk cId="2441395707" sldId="376"/>
            <ac:spMk id="2" creationId="{790C4085-52AD-9A3C-3C38-1DE6CF53FA2E}"/>
          </ac:spMkLst>
        </pc:spChg>
        <pc:spChg chg="mod">
          <ac:chgData name="Ali, Syed Waqqas" userId="1b3a5f44-9498-4738-8c4e-8127257d744d" providerId="ADAL" clId="{2AD63BCF-471B-43C3-985C-2B87DBEA5A13}" dt="2024-03-05T03:18:39.870" v="6103" actId="20577"/>
          <ac:spMkLst>
            <pc:docMk/>
            <pc:sldMk cId="2441395707" sldId="376"/>
            <ac:spMk id="3" creationId="{699066CA-2136-1717-0A7E-7B3675F98B79}"/>
          </ac:spMkLst>
        </pc:spChg>
      </pc:sldChg>
      <pc:sldChg chg="modSp add mod">
        <pc:chgData name="Ali, Syed Waqqas" userId="1b3a5f44-9498-4738-8c4e-8127257d744d" providerId="ADAL" clId="{2AD63BCF-471B-43C3-985C-2B87DBEA5A13}" dt="2024-03-05T03:21:23.451" v="6401" actId="20577"/>
        <pc:sldMkLst>
          <pc:docMk/>
          <pc:sldMk cId="240174292" sldId="377"/>
        </pc:sldMkLst>
        <pc:spChg chg="mod">
          <ac:chgData name="Ali, Syed Waqqas" userId="1b3a5f44-9498-4738-8c4e-8127257d744d" providerId="ADAL" clId="{2AD63BCF-471B-43C3-985C-2B87DBEA5A13}" dt="2024-03-05T03:18:49.748" v="6125" actId="20577"/>
          <ac:spMkLst>
            <pc:docMk/>
            <pc:sldMk cId="240174292" sldId="377"/>
            <ac:spMk id="2" creationId="{6B0D3975-8778-A538-139F-BC1796A4E880}"/>
          </ac:spMkLst>
        </pc:spChg>
        <pc:spChg chg="mod">
          <ac:chgData name="Ali, Syed Waqqas" userId="1b3a5f44-9498-4738-8c4e-8127257d744d" providerId="ADAL" clId="{2AD63BCF-471B-43C3-985C-2B87DBEA5A13}" dt="2024-03-05T03:21:23.451" v="6401" actId="20577"/>
          <ac:spMkLst>
            <pc:docMk/>
            <pc:sldMk cId="240174292" sldId="377"/>
            <ac:spMk id="3" creationId="{7C14DCB9-5D3A-6AB3-8318-3DCA2D07441B}"/>
          </ac:spMkLst>
        </pc:spChg>
      </pc:sldChg>
      <pc:sldChg chg="modSp add mod">
        <pc:chgData name="Ali, Syed Waqqas" userId="1b3a5f44-9498-4738-8c4e-8127257d744d" providerId="ADAL" clId="{2AD63BCF-471B-43C3-985C-2B87DBEA5A13}" dt="2024-03-05T03:23:13.568" v="6452" actId="20577"/>
        <pc:sldMkLst>
          <pc:docMk/>
          <pc:sldMk cId="2689472532" sldId="378"/>
        </pc:sldMkLst>
        <pc:spChg chg="mod">
          <ac:chgData name="Ali, Syed Waqqas" userId="1b3a5f44-9498-4738-8c4e-8127257d744d" providerId="ADAL" clId="{2AD63BCF-471B-43C3-985C-2B87DBEA5A13}" dt="2024-03-05T03:23:13.568" v="6452" actId="20577"/>
          <ac:spMkLst>
            <pc:docMk/>
            <pc:sldMk cId="2689472532" sldId="378"/>
            <ac:spMk id="3" creationId="{F0F3B3CD-BA96-A9B1-7103-86BD15819B9D}"/>
          </ac:spMkLst>
        </pc:spChg>
      </pc:sldChg>
      <pc:sldChg chg="modSp add mod">
        <pc:chgData name="Ali, Syed Waqqas" userId="1b3a5f44-9498-4738-8c4e-8127257d744d" providerId="ADAL" clId="{2AD63BCF-471B-43C3-985C-2B87DBEA5A13}" dt="2024-03-05T03:25:56.014" v="6573" actId="403"/>
        <pc:sldMkLst>
          <pc:docMk/>
          <pc:sldMk cId="4086867693" sldId="379"/>
        </pc:sldMkLst>
        <pc:spChg chg="mod">
          <ac:chgData name="Ali, Syed Waqqas" userId="1b3a5f44-9498-4738-8c4e-8127257d744d" providerId="ADAL" clId="{2AD63BCF-471B-43C3-985C-2B87DBEA5A13}" dt="2024-03-05T03:25:56.014" v="6573" actId="403"/>
          <ac:spMkLst>
            <pc:docMk/>
            <pc:sldMk cId="4086867693" sldId="379"/>
            <ac:spMk id="2" creationId="{9519BFC3-5BEB-6519-55C6-5566D08500B9}"/>
          </ac:spMkLst>
        </pc:spChg>
        <pc:spChg chg="mod">
          <ac:chgData name="Ali, Syed Waqqas" userId="1b3a5f44-9498-4738-8c4e-8127257d744d" providerId="ADAL" clId="{2AD63BCF-471B-43C3-985C-2B87DBEA5A13}" dt="2024-03-05T03:25:38.549" v="6570" actId="20577"/>
          <ac:spMkLst>
            <pc:docMk/>
            <pc:sldMk cId="4086867693" sldId="379"/>
            <ac:spMk id="3" creationId="{51524AE3-4B3A-3A9A-19F8-78F5AC3B129F}"/>
          </ac:spMkLst>
        </pc:spChg>
      </pc:sldChg>
      <pc:sldChg chg="modSp add mod">
        <pc:chgData name="Ali, Syed Waqqas" userId="1b3a5f44-9498-4738-8c4e-8127257d744d" providerId="ADAL" clId="{2AD63BCF-471B-43C3-985C-2B87DBEA5A13}" dt="2024-03-05T03:30:36.883" v="6875" actId="20577"/>
        <pc:sldMkLst>
          <pc:docMk/>
          <pc:sldMk cId="3208585595" sldId="380"/>
        </pc:sldMkLst>
        <pc:spChg chg="mod">
          <ac:chgData name="Ali, Syed Waqqas" userId="1b3a5f44-9498-4738-8c4e-8127257d744d" providerId="ADAL" clId="{2AD63BCF-471B-43C3-985C-2B87DBEA5A13}" dt="2024-03-05T03:28:05.479" v="6592" actId="20577"/>
          <ac:spMkLst>
            <pc:docMk/>
            <pc:sldMk cId="3208585595" sldId="380"/>
            <ac:spMk id="2" creationId="{8091C97A-C9CF-D78A-0FCC-1DC4F80DA79F}"/>
          </ac:spMkLst>
        </pc:spChg>
        <pc:spChg chg="mod">
          <ac:chgData name="Ali, Syed Waqqas" userId="1b3a5f44-9498-4738-8c4e-8127257d744d" providerId="ADAL" clId="{2AD63BCF-471B-43C3-985C-2B87DBEA5A13}" dt="2024-03-05T03:30:36.883" v="6875" actId="20577"/>
          <ac:spMkLst>
            <pc:docMk/>
            <pc:sldMk cId="3208585595" sldId="380"/>
            <ac:spMk id="3" creationId="{AE9B6515-E9FF-F556-4287-8DD68FA8709B}"/>
          </ac:spMkLst>
        </pc:spChg>
      </pc:sldChg>
      <pc:sldChg chg="modSp add mod">
        <pc:chgData name="Ali, Syed Waqqas" userId="1b3a5f44-9498-4738-8c4e-8127257d744d" providerId="ADAL" clId="{2AD63BCF-471B-43C3-985C-2B87DBEA5A13}" dt="2024-03-05T03:34:32.747" v="7426" actId="20577"/>
        <pc:sldMkLst>
          <pc:docMk/>
          <pc:sldMk cId="2895115062" sldId="381"/>
        </pc:sldMkLst>
        <pc:spChg chg="mod">
          <ac:chgData name="Ali, Syed Waqqas" userId="1b3a5f44-9498-4738-8c4e-8127257d744d" providerId="ADAL" clId="{2AD63BCF-471B-43C3-985C-2B87DBEA5A13}" dt="2024-03-05T03:34:32.747" v="7426" actId="20577"/>
          <ac:spMkLst>
            <pc:docMk/>
            <pc:sldMk cId="2895115062" sldId="381"/>
            <ac:spMk id="3" creationId="{F97C6D52-93FE-697D-887C-97EC6D8E3D87}"/>
          </ac:spMkLst>
        </pc:spChg>
      </pc:sldChg>
      <pc:sldChg chg="modSp add mod">
        <pc:chgData name="Ali, Syed Waqqas" userId="1b3a5f44-9498-4738-8c4e-8127257d744d" providerId="ADAL" clId="{2AD63BCF-471B-43C3-985C-2B87DBEA5A13}" dt="2024-03-05T03:31:22.650" v="7089" actId="2711"/>
        <pc:sldMkLst>
          <pc:docMk/>
          <pc:sldMk cId="3529762306" sldId="382"/>
        </pc:sldMkLst>
        <pc:spChg chg="mod">
          <ac:chgData name="Ali, Syed Waqqas" userId="1b3a5f44-9498-4738-8c4e-8127257d744d" providerId="ADAL" clId="{2AD63BCF-471B-43C3-985C-2B87DBEA5A13}" dt="2024-03-05T03:30:51.860" v="6905" actId="20577"/>
          <ac:spMkLst>
            <pc:docMk/>
            <pc:sldMk cId="3529762306" sldId="382"/>
            <ac:spMk id="2" creationId="{DEF20533-A88C-CB99-4FB5-A43CF6DCA115}"/>
          </ac:spMkLst>
        </pc:spChg>
        <pc:spChg chg="mod">
          <ac:chgData name="Ali, Syed Waqqas" userId="1b3a5f44-9498-4738-8c4e-8127257d744d" providerId="ADAL" clId="{2AD63BCF-471B-43C3-985C-2B87DBEA5A13}" dt="2024-03-05T03:31:22.650" v="7089" actId="2711"/>
          <ac:spMkLst>
            <pc:docMk/>
            <pc:sldMk cId="3529762306" sldId="382"/>
            <ac:spMk id="3" creationId="{11B847BB-1B6F-2C44-8426-F5B89460AC28}"/>
          </ac:spMkLst>
        </pc:spChg>
      </pc:sldChg>
      <pc:sldChg chg="modSp add mod">
        <pc:chgData name="Ali, Syed Waqqas" userId="1b3a5f44-9498-4738-8c4e-8127257d744d" providerId="ADAL" clId="{2AD63BCF-471B-43C3-985C-2B87DBEA5A13}" dt="2024-03-05T03:32:14.445" v="7340" actId="20577"/>
        <pc:sldMkLst>
          <pc:docMk/>
          <pc:sldMk cId="3613770476" sldId="383"/>
        </pc:sldMkLst>
        <pc:spChg chg="mod">
          <ac:chgData name="Ali, Syed Waqqas" userId="1b3a5f44-9498-4738-8c4e-8127257d744d" providerId="ADAL" clId="{2AD63BCF-471B-43C3-985C-2B87DBEA5A13}" dt="2024-03-05T03:31:34.069" v="7102" actId="20577"/>
          <ac:spMkLst>
            <pc:docMk/>
            <pc:sldMk cId="3613770476" sldId="383"/>
            <ac:spMk id="2" creationId="{6C00573E-FD37-8125-EDFF-8CF1517A65F4}"/>
          </ac:spMkLst>
        </pc:spChg>
        <pc:spChg chg="mod">
          <ac:chgData name="Ali, Syed Waqqas" userId="1b3a5f44-9498-4738-8c4e-8127257d744d" providerId="ADAL" clId="{2AD63BCF-471B-43C3-985C-2B87DBEA5A13}" dt="2024-03-05T03:32:14.445" v="7340" actId="20577"/>
          <ac:spMkLst>
            <pc:docMk/>
            <pc:sldMk cId="3613770476" sldId="383"/>
            <ac:spMk id="3" creationId="{3FCD4C3C-4411-F202-0F52-D5AC92EED068}"/>
          </ac:spMkLst>
        </pc:spChg>
      </pc:sldChg>
      <pc:sldChg chg="modSp add mod">
        <pc:chgData name="Ali, Syed Waqqas" userId="1b3a5f44-9498-4738-8c4e-8127257d744d" providerId="ADAL" clId="{2AD63BCF-471B-43C3-985C-2B87DBEA5A13}" dt="2024-03-05T03:36:45.345" v="7695" actId="20577"/>
        <pc:sldMkLst>
          <pc:docMk/>
          <pc:sldMk cId="3484458723" sldId="384"/>
        </pc:sldMkLst>
        <pc:spChg chg="mod">
          <ac:chgData name="Ali, Syed Waqqas" userId="1b3a5f44-9498-4738-8c4e-8127257d744d" providerId="ADAL" clId="{2AD63BCF-471B-43C3-985C-2B87DBEA5A13}" dt="2024-03-05T03:35:16.370" v="7437" actId="20577"/>
          <ac:spMkLst>
            <pc:docMk/>
            <pc:sldMk cId="3484458723" sldId="384"/>
            <ac:spMk id="2" creationId="{F13E3A46-FC91-3274-7B1A-A3032B56FBA3}"/>
          </ac:spMkLst>
        </pc:spChg>
        <pc:spChg chg="mod">
          <ac:chgData name="Ali, Syed Waqqas" userId="1b3a5f44-9498-4738-8c4e-8127257d744d" providerId="ADAL" clId="{2AD63BCF-471B-43C3-985C-2B87DBEA5A13}" dt="2024-03-05T03:36:45.345" v="7695" actId="20577"/>
          <ac:spMkLst>
            <pc:docMk/>
            <pc:sldMk cId="3484458723" sldId="384"/>
            <ac:spMk id="3" creationId="{AA94B9E0-1815-85DF-3BD1-0C37F5B7ECAB}"/>
          </ac:spMkLst>
        </pc:spChg>
      </pc:sldChg>
      <pc:sldChg chg="modSp add mod">
        <pc:chgData name="Ali, Syed Waqqas" userId="1b3a5f44-9498-4738-8c4e-8127257d744d" providerId="ADAL" clId="{2AD63BCF-471B-43C3-985C-2B87DBEA5A13}" dt="2024-03-05T14:16:30.727" v="9346" actId="2711"/>
        <pc:sldMkLst>
          <pc:docMk/>
          <pc:sldMk cId="4012767420" sldId="385"/>
        </pc:sldMkLst>
        <pc:spChg chg="mod">
          <ac:chgData name="Ali, Syed Waqqas" userId="1b3a5f44-9498-4738-8c4e-8127257d744d" providerId="ADAL" clId="{2AD63BCF-471B-43C3-985C-2B87DBEA5A13}" dt="2024-03-05T14:16:30.727" v="9346" actId="2711"/>
          <ac:spMkLst>
            <pc:docMk/>
            <pc:sldMk cId="4012767420" sldId="385"/>
            <ac:spMk id="3" creationId="{F75DDF9C-003A-833B-DFEE-1130872367C6}"/>
          </ac:spMkLst>
        </pc:spChg>
      </pc:sldChg>
      <pc:sldChg chg="modSp add mod">
        <pc:chgData name="Ali, Syed Waqqas" userId="1b3a5f44-9498-4738-8c4e-8127257d744d" providerId="ADAL" clId="{2AD63BCF-471B-43C3-985C-2B87DBEA5A13}" dt="2024-03-05T03:39:05.283" v="7825" actId="313"/>
        <pc:sldMkLst>
          <pc:docMk/>
          <pc:sldMk cId="1704586983" sldId="386"/>
        </pc:sldMkLst>
        <pc:spChg chg="mod">
          <ac:chgData name="Ali, Syed Waqqas" userId="1b3a5f44-9498-4738-8c4e-8127257d744d" providerId="ADAL" clId="{2AD63BCF-471B-43C3-985C-2B87DBEA5A13}" dt="2024-03-05T03:39:05.283" v="7825" actId="313"/>
          <ac:spMkLst>
            <pc:docMk/>
            <pc:sldMk cId="1704586983" sldId="386"/>
            <ac:spMk id="3" creationId="{DDFEA1F0-CEB0-0931-1DE9-CEAC4C9E8517}"/>
          </ac:spMkLst>
        </pc:spChg>
      </pc:sldChg>
      <pc:sldChg chg="add del">
        <pc:chgData name="Ali, Syed Waqqas" userId="1b3a5f44-9498-4738-8c4e-8127257d744d" providerId="ADAL" clId="{2AD63BCF-471B-43C3-985C-2B87DBEA5A13}" dt="2024-03-05T03:39:24.992" v="7828" actId="47"/>
        <pc:sldMkLst>
          <pc:docMk/>
          <pc:sldMk cId="2352464508" sldId="387"/>
        </pc:sldMkLst>
      </pc:sldChg>
      <pc:sldChg chg="modSp add mod">
        <pc:chgData name="Ali, Syed Waqqas" userId="1b3a5f44-9498-4738-8c4e-8127257d744d" providerId="ADAL" clId="{2AD63BCF-471B-43C3-985C-2B87DBEA5A13}" dt="2024-03-05T03:43:12.309" v="8146" actId="20577"/>
        <pc:sldMkLst>
          <pc:docMk/>
          <pc:sldMk cId="3279693446" sldId="388"/>
        </pc:sldMkLst>
        <pc:spChg chg="mod">
          <ac:chgData name="Ali, Syed Waqqas" userId="1b3a5f44-9498-4738-8c4e-8127257d744d" providerId="ADAL" clId="{2AD63BCF-471B-43C3-985C-2B87DBEA5A13}" dt="2024-03-05T03:43:12.309" v="8146" actId="20577"/>
          <ac:spMkLst>
            <pc:docMk/>
            <pc:sldMk cId="3279693446" sldId="388"/>
            <ac:spMk id="2" creationId="{953AAC83-FCBB-7545-770C-8A3AE7BA87CE}"/>
          </ac:spMkLst>
        </pc:spChg>
        <pc:spChg chg="mod">
          <ac:chgData name="Ali, Syed Waqqas" userId="1b3a5f44-9498-4738-8c4e-8127257d744d" providerId="ADAL" clId="{2AD63BCF-471B-43C3-985C-2B87DBEA5A13}" dt="2024-03-05T03:43:03.484" v="8119" actId="115"/>
          <ac:spMkLst>
            <pc:docMk/>
            <pc:sldMk cId="3279693446" sldId="388"/>
            <ac:spMk id="3" creationId="{B99F156C-CA2E-9B35-B27C-0723D09BA7A2}"/>
          </ac:spMkLst>
        </pc:spChg>
        <pc:spChg chg="mod">
          <ac:chgData name="Ali, Syed Waqqas" userId="1b3a5f44-9498-4738-8c4e-8127257d744d" providerId="ADAL" clId="{2AD63BCF-471B-43C3-985C-2B87DBEA5A13}" dt="2024-03-05T03:41:57.447" v="8010" actId="20577"/>
          <ac:spMkLst>
            <pc:docMk/>
            <pc:sldMk cId="3279693446" sldId="388"/>
            <ac:spMk id="4" creationId="{59A113F6-924D-7A74-EAB7-0EF7B424B214}"/>
          </ac:spMkLst>
        </pc:spChg>
        <pc:spChg chg="mod">
          <ac:chgData name="Ali, Syed Waqqas" userId="1b3a5f44-9498-4738-8c4e-8127257d744d" providerId="ADAL" clId="{2AD63BCF-471B-43C3-985C-2B87DBEA5A13}" dt="2024-03-05T03:43:06.055" v="8120" actId="115"/>
          <ac:spMkLst>
            <pc:docMk/>
            <pc:sldMk cId="3279693446" sldId="388"/>
            <ac:spMk id="5" creationId="{A6032A06-C47F-7C42-D480-41F587784AD7}"/>
          </ac:spMkLst>
        </pc:spChg>
        <pc:spChg chg="mod">
          <ac:chgData name="Ali, Syed Waqqas" userId="1b3a5f44-9498-4738-8c4e-8127257d744d" providerId="ADAL" clId="{2AD63BCF-471B-43C3-985C-2B87DBEA5A13}" dt="2024-03-05T03:42:39.018" v="8083" actId="207"/>
          <ac:spMkLst>
            <pc:docMk/>
            <pc:sldMk cId="3279693446" sldId="388"/>
            <ac:spMk id="6" creationId="{7199F191-7F5A-BB7F-3AE2-A7D5F63C2936}"/>
          </ac:spMkLst>
        </pc:spChg>
      </pc:sldChg>
      <pc:sldChg chg="modSp add mod">
        <pc:chgData name="Ali, Syed Waqqas" userId="1b3a5f44-9498-4738-8c4e-8127257d744d" providerId="ADAL" clId="{2AD63BCF-471B-43C3-985C-2B87DBEA5A13}" dt="2024-03-05T03:44:05.956" v="8313" actId="20577"/>
        <pc:sldMkLst>
          <pc:docMk/>
          <pc:sldMk cId="2662142997" sldId="389"/>
        </pc:sldMkLst>
        <pc:spChg chg="mod">
          <ac:chgData name="Ali, Syed Waqqas" userId="1b3a5f44-9498-4738-8c4e-8127257d744d" providerId="ADAL" clId="{2AD63BCF-471B-43C3-985C-2B87DBEA5A13}" dt="2024-03-05T03:43:41.040" v="8165" actId="20577"/>
          <ac:spMkLst>
            <pc:docMk/>
            <pc:sldMk cId="2662142997" sldId="389"/>
            <ac:spMk id="2" creationId="{C1AB8707-67A7-FFA3-45BB-3BA74E8C64EC}"/>
          </ac:spMkLst>
        </pc:spChg>
        <pc:spChg chg="mod">
          <ac:chgData name="Ali, Syed Waqqas" userId="1b3a5f44-9498-4738-8c4e-8127257d744d" providerId="ADAL" clId="{2AD63BCF-471B-43C3-985C-2B87DBEA5A13}" dt="2024-03-05T03:44:05.956" v="8313" actId="20577"/>
          <ac:spMkLst>
            <pc:docMk/>
            <pc:sldMk cId="2662142997" sldId="389"/>
            <ac:spMk id="3" creationId="{27CF5E39-342D-7FE9-E554-FCA9869194DF}"/>
          </ac:spMkLst>
        </pc:spChg>
      </pc:sldChg>
      <pc:sldChg chg="modSp add mod">
        <pc:chgData name="Ali, Syed Waqqas" userId="1b3a5f44-9498-4738-8c4e-8127257d744d" providerId="ADAL" clId="{2AD63BCF-471B-43C3-985C-2B87DBEA5A13}" dt="2024-03-05T03:45:03.643" v="8341" actId="20577"/>
        <pc:sldMkLst>
          <pc:docMk/>
          <pc:sldMk cId="3684846655" sldId="390"/>
        </pc:sldMkLst>
        <pc:spChg chg="mod">
          <ac:chgData name="Ali, Syed Waqqas" userId="1b3a5f44-9498-4738-8c4e-8127257d744d" providerId="ADAL" clId="{2AD63BCF-471B-43C3-985C-2B87DBEA5A13}" dt="2024-03-05T03:45:03.643" v="8341" actId="20577"/>
          <ac:spMkLst>
            <pc:docMk/>
            <pc:sldMk cId="3684846655" sldId="390"/>
            <ac:spMk id="2" creationId="{3386D82F-65DE-6ECC-0933-1CA58DC58982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7:04:34.844" v="15550" actId="20577"/>
        <pc:sldMkLst>
          <pc:docMk/>
          <pc:sldMk cId="3907140933" sldId="391"/>
        </pc:sldMkLst>
        <pc:spChg chg="mod">
          <ac:chgData name="Ali, Syed Waqqas" userId="1b3a5f44-9498-4738-8c4e-8127257d744d" providerId="ADAL" clId="{2AD63BCF-471B-43C3-985C-2B87DBEA5A13}" dt="2024-03-05T03:45:13.483" v="8357" actId="403"/>
          <ac:spMkLst>
            <pc:docMk/>
            <pc:sldMk cId="3907140933" sldId="391"/>
            <ac:spMk id="2" creationId="{6FCF2ED6-335B-FB1F-8611-EFBA9CFB8AB7}"/>
          </ac:spMkLst>
        </pc:spChg>
        <pc:spChg chg="mod">
          <ac:chgData name="Ali, Syed Waqqas" userId="1b3a5f44-9498-4738-8c4e-8127257d744d" providerId="ADAL" clId="{2AD63BCF-471B-43C3-985C-2B87DBEA5A13}" dt="2024-03-05T17:04:34.844" v="15550" actId="20577"/>
          <ac:spMkLst>
            <pc:docMk/>
            <pc:sldMk cId="3907140933" sldId="391"/>
            <ac:spMk id="3" creationId="{A4A17AD9-88EF-80A3-8AA4-3211E7E2FE02}"/>
          </ac:spMkLst>
        </pc:spChg>
        <pc:picChg chg="add mod modCrop">
          <ac:chgData name="Ali, Syed Waqqas" userId="1b3a5f44-9498-4738-8c4e-8127257d744d" providerId="ADAL" clId="{2AD63BCF-471B-43C3-985C-2B87DBEA5A13}" dt="2024-03-05T16:58:51.561" v="15405" actId="1035"/>
          <ac:picMkLst>
            <pc:docMk/>
            <pc:sldMk cId="3907140933" sldId="391"/>
            <ac:picMk id="9" creationId="{59D361DE-6F74-516D-8458-E402820083FC}"/>
          </ac:picMkLst>
        </pc:picChg>
      </pc:sldChg>
      <pc:sldChg chg="modSp add mod">
        <pc:chgData name="Ali, Syed Waqqas" userId="1b3a5f44-9498-4738-8c4e-8127257d744d" providerId="ADAL" clId="{2AD63BCF-471B-43C3-985C-2B87DBEA5A13}" dt="2024-03-05T16:59:42.586" v="15427" actId="20577"/>
        <pc:sldMkLst>
          <pc:docMk/>
          <pc:sldMk cId="3213739561" sldId="392"/>
        </pc:sldMkLst>
        <pc:spChg chg="mod">
          <ac:chgData name="Ali, Syed Waqqas" userId="1b3a5f44-9498-4738-8c4e-8127257d744d" providerId="ADAL" clId="{2AD63BCF-471B-43C3-985C-2B87DBEA5A13}" dt="2024-03-05T03:48:53.361" v="8637" actId="20577"/>
          <ac:spMkLst>
            <pc:docMk/>
            <pc:sldMk cId="3213739561" sldId="392"/>
            <ac:spMk id="2" creationId="{63EA361F-708A-9F1C-7385-71ED99AE8E3B}"/>
          </ac:spMkLst>
        </pc:spChg>
        <pc:spChg chg="mod">
          <ac:chgData name="Ali, Syed Waqqas" userId="1b3a5f44-9498-4738-8c4e-8127257d744d" providerId="ADAL" clId="{2AD63BCF-471B-43C3-985C-2B87DBEA5A13}" dt="2024-03-05T16:59:42.586" v="15427" actId="20577"/>
          <ac:spMkLst>
            <pc:docMk/>
            <pc:sldMk cId="3213739561" sldId="392"/>
            <ac:spMk id="3" creationId="{03B6ACC5-F5F4-83E8-AC53-50733A46E3FB}"/>
          </ac:spMkLst>
        </pc:spChg>
      </pc:sldChg>
      <pc:sldChg chg="modSp add mod">
        <pc:chgData name="Ali, Syed Waqqas" userId="1b3a5f44-9498-4738-8c4e-8127257d744d" providerId="ADAL" clId="{2AD63BCF-471B-43C3-985C-2B87DBEA5A13}" dt="2024-03-05T03:51:44.590" v="9109" actId="403"/>
        <pc:sldMkLst>
          <pc:docMk/>
          <pc:sldMk cId="804275777" sldId="393"/>
        </pc:sldMkLst>
        <pc:spChg chg="mod">
          <ac:chgData name="Ali, Syed Waqqas" userId="1b3a5f44-9498-4738-8c4e-8127257d744d" providerId="ADAL" clId="{2AD63BCF-471B-43C3-985C-2B87DBEA5A13}" dt="2024-03-05T03:51:44.590" v="9109" actId="403"/>
          <ac:spMkLst>
            <pc:docMk/>
            <pc:sldMk cId="804275777" sldId="393"/>
            <ac:spMk id="2" creationId="{A835C024-2E2D-E62D-806A-0F4A3D0C7DE4}"/>
          </ac:spMkLst>
        </pc:spChg>
        <pc:spChg chg="mod">
          <ac:chgData name="Ali, Syed Waqqas" userId="1b3a5f44-9498-4738-8c4e-8127257d744d" providerId="ADAL" clId="{2AD63BCF-471B-43C3-985C-2B87DBEA5A13}" dt="2024-03-05T03:51:16.945" v="9095" actId="20577"/>
          <ac:spMkLst>
            <pc:docMk/>
            <pc:sldMk cId="804275777" sldId="393"/>
            <ac:spMk id="3" creationId="{0D8ED483-B744-E61E-DFCC-0BA6C372E35E}"/>
          </ac:spMkLst>
        </pc:spChg>
      </pc:sldChg>
      <pc:sldChg chg="add">
        <pc:chgData name="Ali, Syed Waqqas" userId="1b3a5f44-9498-4738-8c4e-8127257d744d" providerId="ADAL" clId="{2AD63BCF-471B-43C3-985C-2B87DBEA5A13}" dt="2024-03-05T03:51:36.439" v="9105"/>
        <pc:sldMkLst>
          <pc:docMk/>
          <pc:sldMk cId="1605528592" sldId="394"/>
        </pc:sldMkLst>
      </pc:sldChg>
      <pc:sldChg chg="addSp modSp add mod">
        <pc:chgData name="Ali, Syed Waqqas" userId="1b3a5f44-9498-4738-8c4e-8127257d744d" providerId="ADAL" clId="{2AD63BCF-471B-43C3-985C-2B87DBEA5A13}" dt="2024-03-05T14:27:17.206" v="9795" actId="1076"/>
        <pc:sldMkLst>
          <pc:docMk/>
          <pc:sldMk cId="2214040591" sldId="395"/>
        </pc:sldMkLst>
        <pc:spChg chg="mod">
          <ac:chgData name="Ali, Syed Waqqas" userId="1b3a5f44-9498-4738-8c4e-8127257d744d" providerId="ADAL" clId="{2AD63BCF-471B-43C3-985C-2B87DBEA5A13}" dt="2024-03-05T14:22:02.904" v="9436" actId="20577"/>
          <ac:spMkLst>
            <pc:docMk/>
            <pc:sldMk cId="2214040591" sldId="395"/>
            <ac:spMk id="2" creationId="{1FE65BEC-A514-FD1D-7FBB-7428121CDC2E}"/>
          </ac:spMkLst>
        </pc:spChg>
        <pc:spChg chg="mod">
          <ac:chgData name="Ali, Syed Waqqas" userId="1b3a5f44-9498-4738-8c4e-8127257d744d" providerId="ADAL" clId="{2AD63BCF-471B-43C3-985C-2B87DBEA5A13}" dt="2024-03-05T14:27:07.763" v="9791" actId="27636"/>
          <ac:spMkLst>
            <pc:docMk/>
            <pc:sldMk cId="2214040591" sldId="395"/>
            <ac:spMk id="3" creationId="{4F6A3E1E-019F-7BC6-927E-BC38BF3F982B}"/>
          </ac:spMkLst>
        </pc:spChg>
        <pc:picChg chg="add mod">
          <ac:chgData name="Ali, Syed Waqqas" userId="1b3a5f44-9498-4738-8c4e-8127257d744d" providerId="ADAL" clId="{2AD63BCF-471B-43C3-985C-2B87DBEA5A13}" dt="2024-03-05T14:27:17.206" v="9795" actId="1076"/>
          <ac:picMkLst>
            <pc:docMk/>
            <pc:sldMk cId="2214040591" sldId="395"/>
            <ac:picMk id="10" creationId="{C19A645F-0A2E-B402-3634-60F4C2E2F5F6}"/>
          </ac:picMkLst>
        </pc:picChg>
      </pc:sldChg>
      <pc:sldChg chg="addSp delSp modSp add mod">
        <pc:chgData name="Ali, Syed Waqqas" userId="1b3a5f44-9498-4738-8c4e-8127257d744d" providerId="ADAL" clId="{2AD63BCF-471B-43C3-985C-2B87DBEA5A13}" dt="2024-03-05T14:35:36.246" v="10083" actId="20577"/>
        <pc:sldMkLst>
          <pc:docMk/>
          <pc:sldMk cId="429183387" sldId="396"/>
        </pc:sldMkLst>
        <pc:spChg chg="mod">
          <ac:chgData name="Ali, Syed Waqqas" userId="1b3a5f44-9498-4738-8c4e-8127257d744d" providerId="ADAL" clId="{2AD63BCF-471B-43C3-985C-2B87DBEA5A13}" dt="2024-03-05T14:27:31.062" v="9813" actId="20577"/>
          <ac:spMkLst>
            <pc:docMk/>
            <pc:sldMk cId="429183387" sldId="396"/>
            <ac:spMk id="2" creationId="{54C2043D-FF85-F0B6-DAB6-8C9F1B808990}"/>
          </ac:spMkLst>
        </pc:spChg>
        <pc:spChg chg="del">
          <ac:chgData name="Ali, Syed Waqqas" userId="1b3a5f44-9498-4738-8c4e-8127257d744d" providerId="ADAL" clId="{2AD63BCF-471B-43C3-985C-2B87DBEA5A13}" dt="2024-03-05T14:27:36.798" v="9814" actId="478"/>
          <ac:spMkLst>
            <pc:docMk/>
            <pc:sldMk cId="429183387" sldId="396"/>
            <ac:spMk id="3" creationId="{8A5B87B5-43ED-915E-8C8B-FB8CB20E1712}"/>
          </ac:spMkLst>
        </pc:spChg>
        <pc:spChg chg="add mod">
          <ac:chgData name="Ali, Syed Waqqas" userId="1b3a5f44-9498-4738-8c4e-8127257d744d" providerId="ADAL" clId="{2AD63BCF-471B-43C3-985C-2B87DBEA5A13}" dt="2024-03-05T14:30:10.282" v="9875" actId="207"/>
          <ac:spMkLst>
            <pc:docMk/>
            <pc:sldMk cId="429183387" sldId="396"/>
            <ac:spMk id="9" creationId="{306ECBC3-6749-3822-B0C0-F0436ABB9019}"/>
          </ac:spMkLst>
        </pc:spChg>
        <pc:spChg chg="add mod ord">
          <ac:chgData name="Ali, Syed Waqqas" userId="1b3a5f44-9498-4738-8c4e-8127257d744d" providerId="ADAL" clId="{2AD63BCF-471B-43C3-985C-2B87DBEA5A13}" dt="2024-03-05T14:30:02.390" v="9873" actId="166"/>
          <ac:spMkLst>
            <pc:docMk/>
            <pc:sldMk cId="429183387" sldId="396"/>
            <ac:spMk id="10" creationId="{8BDCA764-9AD0-B739-8F8F-3DA6791A7BC6}"/>
          </ac:spMkLst>
        </pc:spChg>
        <pc:spChg chg="add mod">
          <ac:chgData name="Ali, Syed Waqqas" userId="1b3a5f44-9498-4738-8c4e-8127257d744d" providerId="ADAL" clId="{2AD63BCF-471B-43C3-985C-2B87DBEA5A13}" dt="2024-03-05T14:29:28.794" v="9834" actId="1076"/>
          <ac:spMkLst>
            <pc:docMk/>
            <pc:sldMk cId="429183387" sldId="396"/>
            <ac:spMk id="11" creationId="{5BE8BEFD-C4C2-6BD6-D398-8420FEE40BCE}"/>
          </ac:spMkLst>
        </pc:spChg>
        <pc:spChg chg="add mod">
          <ac:chgData name="Ali, Syed Waqqas" userId="1b3a5f44-9498-4738-8c4e-8127257d744d" providerId="ADAL" clId="{2AD63BCF-471B-43C3-985C-2B87DBEA5A13}" dt="2024-03-05T14:35:24.638" v="10062" actId="1076"/>
          <ac:spMkLst>
            <pc:docMk/>
            <pc:sldMk cId="429183387" sldId="396"/>
            <ac:spMk id="14" creationId="{581BDD65-A4BF-B62A-3F14-8570F1AE1B22}"/>
          </ac:spMkLst>
        </pc:spChg>
        <pc:spChg chg="add mod">
          <ac:chgData name="Ali, Syed Waqqas" userId="1b3a5f44-9498-4738-8c4e-8127257d744d" providerId="ADAL" clId="{2AD63BCF-471B-43C3-985C-2B87DBEA5A13}" dt="2024-03-05T14:35:36.246" v="10083" actId="20577"/>
          <ac:spMkLst>
            <pc:docMk/>
            <pc:sldMk cId="429183387" sldId="396"/>
            <ac:spMk id="15" creationId="{B4EAFBD0-D17C-7E42-0A73-598B82973F0D}"/>
          </ac:spMkLst>
        </pc:spChg>
        <pc:cxnChg chg="add mod">
          <ac:chgData name="Ali, Syed Waqqas" userId="1b3a5f44-9498-4738-8c4e-8127257d744d" providerId="ADAL" clId="{2AD63BCF-471B-43C3-985C-2B87DBEA5A13}" dt="2024-03-05T14:29:58.655" v="9872" actId="1037"/>
          <ac:cxnSpMkLst>
            <pc:docMk/>
            <pc:sldMk cId="429183387" sldId="396"/>
            <ac:cxnSpMk id="13" creationId="{503E446A-C1B7-7A04-E46B-7B5FC39DF56F}"/>
          </ac:cxnSpMkLst>
        </pc:cxnChg>
      </pc:sldChg>
      <pc:sldChg chg="add del">
        <pc:chgData name="Ali, Syed Waqqas" userId="1b3a5f44-9498-4738-8c4e-8127257d744d" providerId="ADAL" clId="{2AD63BCF-471B-43C3-985C-2B87DBEA5A13}" dt="2024-03-05T14:31:45.566" v="9876" actId="47"/>
        <pc:sldMkLst>
          <pc:docMk/>
          <pc:sldMk cId="1368928678" sldId="397"/>
        </pc:sldMkLst>
      </pc:sldChg>
      <pc:sldChg chg="addSp modSp add mod">
        <pc:chgData name="Ali, Syed Waqqas" userId="1b3a5f44-9498-4738-8c4e-8127257d744d" providerId="ADAL" clId="{2AD63BCF-471B-43C3-985C-2B87DBEA5A13}" dt="2024-03-05T14:35:43.547" v="10085"/>
        <pc:sldMkLst>
          <pc:docMk/>
          <pc:sldMk cId="4082783270" sldId="397"/>
        </pc:sldMkLst>
        <pc:spChg chg="mod ord">
          <ac:chgData name="Ali, Syed Waqqas" userId="1b3a5f44-9498-4738-8c4e-8127257d744d" providerId="ADAL" clId="{2AD63BCF-471B-43C3-985C-2B87DBEA5A13}" dt="2024-03-05T14:32:00.957" v="9895" actId="166"/>
          <ac:spMkLst>
            <pc:docMk/>
            <pc:sldMk cId="4082783270" sldId="397"/>
            <ac:spMk id="10" creationId="{A41EB999-A4B1-DED8-8C9A-0540F189BAF8}"/>
          </ac:spMkLst>
        </pc:spChg>
        <pc:spChg chg="mod">
          <ac:chgData name="Ali, Syed Waqqas" userId="1b3a5f44-9498-4738-8c4e-8127257d744d" providerId="ADAL" clId="{2AD63BCF-471B-43C3-985C-2B87DBEA5A13}" dt="2024-03-05T14:31:52.081" v="9892" actId="1035"/>
          <ac:spMkLst>
            <pc:docMk/>
            <pc:sldMk cId="4082783270" sldId="397"/>
            <ac:spMk id="11" creationId="{4F602933-A0DE-F10E-BE2E-E268F588AFE6}"/>
          </ac:spMkLst>
        </pc:spChg>
        <pc:spChg chg="add mod">
          <ac:chgData name="Ali, Syed Waqqas" userId="1b3a5f44-9498-4738-8c4e-8127257d744d" providerId="ADAL" clId="{2AD63BCF-471B-43C3-985C-2B87DBEA5A13}" dt="2024-03-05T14:33:26.841" v="9975" actId="1076"/>
          <ac:spMkLst>
            <pc:docMk/>
            <pc:sldMk cId="4082783270" sldId="397"/>
            <ac:spMk id="12" creationId="{C9E841BE-1936-D199-6DB9-9A9F6948E34F}"/>
          </ac:spMkLst>
        </pc:spChg>
        <pc:spChg chg="add mod">
          <ac:chgData name="Ali, Syed Waqqas" userId="1b3a5f44-9498-4738-8c4e-8127257d744d" providerId="ADAL" clId="{2AD63BCF-471B-43C3-985C-2B87DBEA5A13}" dt="2024-03-05T14:34:19.655" v="10038" actId="207"/>
          <ac:spMkLst>
            <pc:docMk/>
            <pc:sldMk cId="4082783270" sldId="397"/>
            <ac:spMk id="14" creationId="{E0B86B7A-D500-B5C9-C478-C64E8B207E8D}"/>
          </ac:spMkLst>
        </pc:spChg>
        <pc:spChg chg="add mod">
          <ac:chgData name="Ali, Syed Waqqas" userId="1b3a5f44-9498-4738-8c4e-8127257d744d" providerId="ADAL" clId="{2AD63BCF-471B-43C3-985C-2B87DBEA5A13}" dt="2024-03-05T14:34:12.571" v="10036" actId="692"/>
          <ac:spMkLst>
            <pc:docMk/>
            <pc:sldMk cId="4082783270" sldId="397"/>
            <ac:spMk id="15" creationId="{1E7A4B88-2386-EA09-6DF0-600312C4D795}"/>
          </ac:spMkLst>
        </pc:spChg>
        <pc:spChg chg="add mod">
          <ac:chgData name="Ali, Syed Waqqas" userId="1b3a5f44-9498-4738-8c4e-8127257d744d" providerId="ADAL" clId="{2AD63BCF-471B-43C3-985C-2B87DBEA5A13}" dt="2024-03-05T14:35:43.547" v="10085"/>
          <ac:spMkLst>
            <pc:docMk/>
            <pc:sldMk cId="4082783270" sldId="397"/>
            <ac:spMk id="16" creationId="{E75CA406-9A49-97BC-5156-995C27B51A97}"/>
          </ac:spMkLst>
        </pc:spChg>
        <pc:spChg chg="add mod">
          <ac:chgData name="Ali, Syed Waqqas" userId="1b3a5f44-9498-4738-8c4e-8127257d744d" providerId="ADAL" clId="{2AD63BCF-471B-43C3-985C-2B87DBEA5A13}" dt="2024-03-05T14:35:43.547" v="10085"/>
          <ac:spMkLst>
            <pc:docMk/>
            <pc:sldMk cId="4082783270" sldId="397"/>
            <ac:spMk id="17" creationId="{15B53A96-612B-B0AE-649D-19772D5CCB4D}"/>
          </ac:spMkLst>
        </pc:spChg>
        <pc:cxnChg chg="add mod">
          <ac:chgData name="Ali, Syed Waqqas" userId="1b3a5f44-9498-4738-8c4e-8127257d744d" providerId="ADAL" clId="{2AD63BCF-471B-43C3-985C-2B87DBEA5A13}" dt="2024-03-05T14:31:58.728" v="9894" actId="1076"/>
          <ac:cxnSpMkLst>
            <pc:docMk/>
            <pc:sldMk cId="4082783270" sldId="397"/>
            <ac:cxnSpMk id="3" creationId="{C9EF6600-096F-B668-C610-B2526FD61246}"/>
          </ac:cxnSpMkLst>
        </pc:cxnChg>
      </pc:sldChg>
      <pc:sldChg chg="modSp add del mod">
        <pc:chgData name="Ali, Syed Waqqas" userId="1b3a5f44-9498-4738-8c4e-8127257d744d" providerId="ADAL" clId="{2AD63BCF-471B-43C3-985C-2B87DBEA5A13}" dt="2024-03-05T14:30:04.582" v="9874" actId="47"/>
        <pc:sldMkLst>
          <pc:docMk/>
          <pc:sldMk cId="3266410565" sldId="398"/>
        </pc:sldMkLst>
        <pc:spChg chg="mod">
          <ac:chgData name="Ali, Syed Waqqas" userId="1b3a5f44-9498-4738-8c4e-8127257d744d" providerId="ADAL" clId="{2AD63BCF-471B-43C3-985C-2B87DBEA5A13}" dt="2024-03-05T14:29:36.599" v="9855" actId="1035"/>
          <ac:spMkLst>
            <pc:docMk/>
            <pc:sldMk cId="3266410565" sldId="398"/>
            <ac:spMk id="10" creationId="{846C4C1B-2117-56F4-460A-BD8EF9A7F928}"/>
          </ac:spMkLst>
        </pc:spChg>
        <pc:spChg chg="mod">
          <ac:chgData name="Ali, Syed Waqqas" userId="1b3a5f44-9498-4738-8c4e-8127257d744d" providerId="ADAL" clId="{2AD63BCF-471B-43C3-985C-2B87DBEA5A13}" dt="2024-03-05T14:29:36.599" v="9855" actId="1035"/>
          <ac:spMkLst>
            <pc:docMk/>
            <pc:sldMk cId="3266410565" sldId="398"/>
            <ac:spMk id="11" creationId="{89112EB5-695F-3387-DCC5-06E8C8456F06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4:35:42.151" v="10084"/>
        <pc:sldMkLst>
          <pc:docMk/>
          <pc:sldMk cId="4286841310" sldId="398"/>
        </pc:sldMkLst>
        <pc:spChg chg="add mod">
          <ac:chgData name="Ali, Syed Waqqas" userId="1b3a5f44-9498-4738-8c4e-8127257d744d" providerId="ADAL" clId="{2AD63BCF-471B-43C3-985C-2B87DBEA5A13}" dt="2024-03-05T14:33:20.203" v="9973" actId="2711"/>
          <ac:spMkLst>
            <pc:docMk/>
            <pc:sldMk cId="4286841310" sldId="398"/>
            <ac:spMk id="3" creationId="{519AD96D-7E7F-51CE-06CB-C7FE14900E8F}"/>
          </ac:spMkLst>
        </pc:spChg>
        <pc:spChg chg="add mod">
          <ac:chgData name="Ali, Syed Waqqas" userId="1b3a5f44-9498-4738-8c4e-8127257d744d" providerId="ADAL" clId="{2AD63BCF-471B-43C3-985C-2B87DBEA5A13}" dt="2024-03-05T14:35:42.151" v="10084"/>
          <ac:spMkLst>
            <pc:docMk/>
            <pc:sldMk cId="4286841310" sldId="398"/>
            <ac:spMk id="12" creationId="{2677F652-CE2A-1E08-A22C-C0EB095264C1}"/>
          </ac:spMkLst>
        </pc:spChg>
        <pc:spChg chg="add mod">
          <ac:chgData name="Ali, Syed Waqqas" userId="1b3a5f44-9498-4738-8c4e-8127257d744d" providerId="ADAL" clId="{2AD63BCF-471B-43C3-985C-2B87DBEA5A13}" dt="2024-03-05T14:35:42.151" v="10084"/>
          <ac:spMkLst>
            <pc:docMk/>
            <pc:sldMk cId="4286841310" sldId="398"/>
            <ac:spMk id="14" creationId="{B497AB50-D84E-F84B-1AA8-C51CA6FAEA98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4:53:46.370" v="10148" actId="1076"/>
        <pc:sldMkLst>
          <pc:docMk/>
          <pc:sldMk cId="2571037741" sldId="399"/>
        </pc:sldMkLst>
        <pc:spChg chg="mod">
          <ac:chgData name="Ali, Syed Waqqas" userId="1b3a5f44-9498-4738-8c4e-8127257d744d" providerId="ADAL" clId="{2AD63BCF-471B-43C3-985C-2B87DBEA5A13}" dt="2024-03-05T14:36:53.994" v="10111" actId="20577"/>
          <ac:spMkLst>
            <pc:docMk/>
            <pc:sldMk cId="2571037741" sldId="399"/>
            <ac:spMk id="2" creationId="{FD847334-7BEF-2FBB-DE23-79FFD8CA9347}"/>
          </ac:spMkLst>
        </pc:spChg>
        <pc:spChg chg="mod">
          <ac:chgData name="Ali, Syed Waqqas" userId="1b3a5f44-9498-4738-8c4e-8127257d744d" providerId="ADAL" clId="{2AD63BCF-471B-43C3-985C-2B87DBEA5A13}" dt="2024-03-05T14:53:26.767" v="10145" actId="1076"/>
          <ac:spMkLst>
            <pc:docMk/>
            <pc:sldMk cId="2571037741" sldId="399"/>
            <ac:spMk id="3" creationId="{43869A1D-623B-7309-271E-621E11581F09}"/>
          </ac:spMkLst>
        </pc:spChg>
        <pc:picChg chg="add del mod">
          <ac:chgData name="Ali, Syed Waqqas" userId="1b3a5f44-9498-4738-8c4e-8127257d744d" providerId="ADAL" clId="{2AD63BCF-471B-43C3-985C-2B87DBEA5A13}" dt="2024-03-05T14:53:18.609" v="10142" actId="478"/>
          <ac:picMkLst>
            <pc:docMk/>
            <pc:sldMk cId="2571037741" sldId="399"/>
            <ac:picMk id="10" creationId="{88B25F37-252F-E0E7-70F3-1DFDE70CF93D}"/>
          </ac:picMkLst>
        </pc:picChg>
        <pc:picChg chg="add mod">
          <ac:chgData name="Ali, Syed Waqqas" userId="1b3a5f44-9498-4738-8c4e-8127257d744d" providerId="ADAL" clId="{2AD63BCF-471B-43C3-985C-2B87DBEA5A13}" dt="2024-03-05T14:53:46.370" v="10148" actId="1076"/>
          <ac:picMkLst>
            <pc:docMk/>
            <pc:sldMk cId="2571037741" sldId="399"/>
            <ac:picMk id="12" creationId="{8E2181BF-3650-4261-F751-D507BADA9AED}"/>
          </ac:picMkLst>
        </pc:picChg>
      </pc:sldChg>
      <pc:sldChg chg="addSp modSp add mod">
        <pc:chgData name="Ali, Syed Waqqas" userId="1b3a5f44-9498-4738-8c4e-8127257d744d" providerId="ADAL" clId="{2AD63BCF-471B-43C3-985C-2B87DBEA5A13}" dt="2024-03-05T15:03:15.105" v="10669" actId="20577"/>
        <pc:sldMkLst>
          <pc:docMk/>
          <pc:sldMk cId="2274625743" sldId="400"/>
        </pc:sldMkLst>
        <pc:spChg chg="add mod">
          <ac:chgData name="Ali, Syed Waqqas" userId="1b3a5f44-9498-4738-8c4e-8127257d744d" providerId="ADAL" clId="{2AD63BCF-471B-43C3-985C-2B87DBEA5A13}" dt="2024-03-05T14:54:08.035" v="10155" actId="207"/>
          <ac:spMkLst>
            <pc:docMk/>
            <pc:sldMk cId="2274625743" sldId="400"/>
            <ac:spMk id="9" creationId="{6EC5C8F8-1C59-0F57-A722-CC5C52EA44D5}"/>
          </ac:spMkLst>
        </pc:spChg>
        <pc:spChg chg="add mod">
          <ac:chgData name="Ali, Syed Waqqas" userId="1b3a5f44-9498-4738-8c4e-8127257d744d" providerId="ADAL" clId="{2AD63BCF-471B-43C3-985C-2B87DBEA5A13}" dt="2024-03-05T15:03:15.105" v="10669" actId="20577"/>
          <ac:spMkLst>
            <pc:docMk/>
            <pc:sldMk cId="2274625743" sldId="400"/>
            <ac:spMk id="10" creationId="{543A8256-218D-1865-0361-3754970DAED9}"/>
          </ac:spMkLst>
        </pc:spChg>
      </pc:sldChg>
      <pc:sldChg chg="addSp delSp modSp add mod ord">
        <pc:chgData name="Ali, Syed Waqqas" userId="1b3a5f44-9498-4738-8c4e-8127257d744d" providerId="ADAL" clId="{2AD63BCF-471B-43C3-985C-2B87DBEA5A13}" dt="2024-03-05T16:23:19.446" v="13487" actId="20577"/>
        <pc:sldMkLst>
          <pc:docMk/>
          <pc:sldMk cId="2147457738" sldId="401"/>
        </pc:sldMkLst>
        <pc:spChg chg="mod">
          <ac:chgData name="Ali, Syed Waqqas" userId="1b3a5f44-9498-4738-8c4e-8127257d744d" providerId="ADAL" clId="{2AD63BCF-471B-43C3-985C-2B87DBEA5A13}" dt="2024-03-05T15:00:08.166" v="10305" actId="20577"/>
          <ac:spMkLst>
            <pc:docMk/>
            <pc:sldMk cId="2147457738" sldId="401"/>
            <ac:spMk id="2" creationId="{1A27273F-CC3F-BA73-3006-61AD60A53535}"/>
          </ac:spMkLst>
        </pc:spChg>
        <pc:spChg chg="add del mod">
          <ac:chgData name="Ali, Syed Waqqas" userId="1b3a5f44-9498-4738-8c4e-8127257d744d" providerId="ADAL" clId="{2AD63BCF-471B-43C3-985C-2B87DBEA5A13}" dt="2024-03-05T16:23:19.446" v="13487" actId="20577"/>
          <ac:spMkLst>
            <pc:docMk/>
            <pc:sldMk cId="2147457738" sldId="401"/>
            <ac:spMk id="3" creationId="{C6D18B3A-9C3D-0A84-4164-AD5D16A64A6F}"/>
          </ac:spMkLst>
        </pc:spChg>
        <pc:picChg chg="add mod">
          <ac:chgData name="Ali, Syed Waqqas" userId="1b3a5f44-9498-4738-8c4e-8127257d744d" providerId="ADAL" clId="{2AD63BCF-471B-43C3-985C-2B87DBEA5A13}" dt="2024-03-05T15:00:16.869" v="10331" actId="1035"/>
          <ac:picMkLst>
            <pc:docMk/>
            <pc:sldMk cId="2147457738" sldId="401"/>
            <ac:picMk id="10" creationId="{D0020BED-910A-8673-7ACD-EF62865953C3}"/>
          </ac:picMkLst>
        </pc:picChg>
      </pc:sldChg>
      <pc:sldChg chg="addSp modSp add mod">
        <pc:chgData name="Ali, Syed Waqqas" userId="1b3a5f44-9498-4738-8c4e-8127257d744d" providerId="ADAL" clId="{2AD63BCF-471B-43C3-985C-2B87DBEA5A13}" dt="2024-03-05T15:03:07.244" v="10666" actId="692"/>
        <pc:sldMkLst>
          <pc:docMk/>
          <pc:sldMk cId="625631117" sldId="402"/>
        </pc:sldMkLst>
        <pc:spChg chg="add mod">
          <ac:chgData name="Ali, Syed Waqqas" userId="1b3a5f44-9498-4738-8c4e-8127257d744d" providerId="ADAL" clId="{2AD63BCF-471B-43C3-985C-2B87DBEA5A13}" dt="2024-03-05T15:01:11.022" v="10575" actId="207"/>
          <ac:spMkLst>
            <pc:docMk/>
            <pc:sldMk cId="625631117" sldId="402"/>
            <ac:spMk id="9" creationId="{34643042-A6DA-F2F7-C614-709E4F65E9A7}"/>
          </ac:spMkLst>
        </pc:spChg>
        <pc:spChg chg="add mod">
          <ac:chgData name="Ali, Syed Waqqas" userId="1b3a5f44-9498-4738-8c4e-8127257d744d" providerId="ADAL" clId="{2AD63BCF-471B-43C3-985C-2B87DBEA5A13}" dt="2024-03-05T15:01:37.532" v="10596" actId="692"/>
          <ac:spMkLst>
            <pc:docMk/>
            <pc:sldMk cId="625631117" sldId="402"/>
            <ac:spMk id="11" creationId="{4AB740A1-872F-CE24-A1C4-CFB63256C428}"/>
          </ac:spMkLst>
        </pc:spChg>
        <pc:spChg chg="add mod">
          <ac:chgData name="Ali, Syed Waqqas" userId="1b3a5f44-9498-4738-8c4e-8127257d744d" providerId="ADAL" clId="{2AD63BCF-471B-43C3-985C-2B87DBEA5A13}" dt="2024-03-05T15:02:45.772" v="10651" actId="1076"/>
          <ac:spMkLst>
            <pc:docMk/>
            <pc:sldMk cId="625631117" sldId="402"/>
            <ac:spMk id="12" creationId="{08F963DB-53BF-A2C1-8A89-050687930400}"/>
          </ac:spMkLst>
        </pc:spChg>
        <pc:spChg chg="add mod">
          <ac:chgData name="Ali, Syed Waqqas" userId="1b3a5f44-9498-4738-8c4e-8127257d744d" providerId="ADAL" clId="{2AD63BCF-471B-43C3-985C-2B87DBEA5A13}" dt="2024-03-05T15:03:07.244" v="10666" actId="692"/>
          <ac:spMkLst>
            <pc:docMk/>
            <pc:sldMk cId="625631117" sldId="402"/>
            <ac:spMk id="13" creationId="{4B254406-4B54-2E1F-5701-2CA752F74A17}"/>
          </ac:spMkLst>
        </pc:spChg>
      </pc:sldChg>
      <pc:sldChg chg="modSp add mod">
        <pc:chgData name="Ali, Syed Waqqas" userId="1b3a5f44-9498-4738-8c4e-8127257d744d" providerId="ADAL" clId="{2AD63BCF-471B-43C3-985C-2B87DBEA5A13}" dt="2024-03-05T16:23:53.504" v="13520" actId="20577"/>
        <pc:sldMkLst>
          <pc:docMk/>
          <pc:sldMk cId="4063002976" sldId="403"/>
        </pc:sldMkLst>
        <pc:spChg chg="mod">
          <ac:chgData name="Ali, Syed Waqqas" userId="1b3a5f44-9498-4738-8c4e-8127257d744d" providerId="ADAL" clId="{2AD63BCF-471B-43C3-985C-2B87DBEA5A13}" dt="2024-03-05T15:03:49.774" v="10685" actId="20577"/>
          <ac:spMkLst>
            <pc:docMk/>
            <pc:sldMk cId="4063002976" sldId="403"/>
            <ac:spMk id="2" creationId="{AC633CB5-321D-0301-3778-1988D34A74E9}"/>
          </ac:spMkLst>
        </pc:spChg>
        <pc:spChg chg="mod">
          <ac:chgData name="Ali, Syed Waqqas" userId="1b3a5f44-9498-4738-8c4e-8127257d744d" providerId="ADAL" clId="{2AD63BCF-471B-43C3-985C-2B87DBEA5A13}" dt="2024-03-05T16:23:53.504" v="13520" actId="20577"/>
          <ac:spMkLst>
            <pc:docMk/>
            <pc:sldMk cId="4063002976" sldId="403"/>
            <ac:spMk id="3" creationId="{A08DAB15-FCA7-8301-6C21-416C8CE45E50}"/>
          </ac:spMkLst>
        </pc:spChg>
      </pc:sldChg>
      <pc:sldChg chg="add del">
        <pc:chgData name="Ali, Syed Waqqas" userId="1b3a5f44-9498-4738-8c4e-8127257d744d" providerId="ADAL" clId="{2AD63BCF-471B-43C3-985C-2B87DBEA5A13}" dt="2024-03-05T16:08:32.862" v="12033" actId="2696"/>
        <pc:sldMkLst>
          <pc:docMk/>
          <pc:sldMk cId="2727021178" sldId="404"/>
        </pc:sldMkLst>
      </pc:sldChg>
      <pc:sldChg chg="modSp add mod">
        <pc:chgData name="Ali, Syed Waqqas" userId="1b3a5f44-9498-4738-8c4e-8127257d744d" providerId="ADAL" clId="{2AD63BCF-471B-43C3-985C-2B87DBEA5A13}" dt="2024-03-05T16:57:18.921" v="15373" actId="27636"/>
        <pc:sldMkLst>
          <pc:docMk/>
          <pc:sldMk cId="3904849817" sldId="404"/>
        </pc:sldMkLst>
        <pc:spChg chg="mod">
          <ac:chgData name="Ali, Syed Waqqas" userId="1b3a5f44-9498-4738-8c4e-8127257d744d" providerId="ADAL" clId="{2AD63BCF-471B-43C3-985C-2B87DBEA5A13}" dt="2024-03-05T16:57:18.921" v="15373" actId="27636"/>
          <ac:spMkLst>
            <pc:docMk/>
            <pc:sldMk cId="3904849817" sldId="404"/>
            <ac:spMk id="2" creationId="{A914631A-F108-5E5B-281B-983F02779866}"/>
          </ac:spMkLst>
        </pc:spChg>
        <pc:spChg chg="mod">
          <ac:chgData name="Ali, Syed Waqqas" userId="1b3a5f44-9498-4738-8c4e-8127257d744d" providerId="ADAL" clId="{2AD63BCF-471B-43C3-985C-2B87DBEA5A13}" dt="2024-03-05T16:09:36.917" v="12330" actId="20577"/>
          <ac:spMkLst>
            <pc:docMk/>
            <pc:sldMk cId="3904849817" sldId="404"/>
            <ac:spMk id="3" creationId="{993E4A01-ADEE-1B40-BC47-072C18D5746D}"/>
          </ac:spMkLst>
        </pc:spChg>
      </pc:sldChg>
      <pc:sldChg chg="modSp add mod">
        <pc:chgData name="Ali, Syed Waqqas" userId="1b3a5f44-9498-4738-8c4e-8127257d744d" providerId="ADAL" clId="{2AD63BCF-471B-43C3-985C-2B87DBEA5A13}" dt="2024-03-05T16:54:04.238" v="15342" actId="2711"/>
        <pc:sldMkLst>
          <pc:docMk/>
          <pc:sldMk cId="3189006059" sldId="405"/>
        </pc:sldMkLst>
        <pc:spChg chg="mod">
          <ac:chgData name="Ali, Syed Waqqas" userId="1b3a5f44-9498-4738-8c4e-8127257d744d" providerId="ADAL" clId="{2AD63BCF-471B-43C3-985C-2B87DBEA5A13}" dt="2024-03-05T15:07:39.889" v="10876" actId="20577"/>
          <ac:spMkLst>
            <pc:docMk/>
            <pc:sldMk cId="3189006059" sldId="405"/>
            <ac:spMk id="2" creationId="{3FD81B35-A86D-F12A-7FB0-D09BF581E3DC}"/>
          </ac:spMkLst>
        </pc:spChg>
        <pc:spChg chg="mod">
          <ac:chgData name="Ali, Syed Waqqas" userId="1b3a5f44-9498-4738-8c4e-8127257d744d" providerId="ADAL" clId="{2AD63BCF-471B-43C3-985C-2B87DBEA5A13}" dt="2024-03-05T16:54:04.238" v="15342" actId="2711"/>
          <ac:spMkLst>
            <pc:docMk/>
            <pc:sldMk cId="3189006059" sldId="405"/>
            <ac:spMk id="3" creationId="{31E948A8-54D4-CE0C-73A2-79F6FFC268A6}"/>
          </ac:spMkLst>
        </pc:spChg>
      </pc:sldChg>
      <pc:sldChg chg="modSp add mod">
        <pc:chgData name="Ali, Syed Waqqas" userId="1b3a5f44-9498-4738-8c4e-8127257d744d" providerId="ADAL" clId="{2AD63BCF-471B-43C3-985C-2B87DBEA5A13}" dt="2024-03-05T15:10:03.331" v="11092" actId="20577"/>
        <pc:sldMkLst>
          <pc:docMk/>
          <pc:sldMk cId="3422597533" sldId="406"/>
        </pc:sldMkLst>
        <pc:spChg chg="mod">
          <ac:chgData name="Ali, Syed Waqqas" userId="1b3a5f44-9498-4738-8c4e-8127257d744d" providerId="ADAL" clId="{2AD63BCF-471B-43C3-985C-2B87DBEA5A13}" dt="2024-03-05T15:10:03.331" v="11092" actId="20577"/>
          <ac:spMkLst>
            <pc:docMk/>
            <pc:sldMk cId="3422597533" sldId="406"/>
            <ac:spMk id="3" creationId="{1880ABAA-DFC0-FDF7-AAD4-935FC830B6D6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7:35:01.439" v="16631" actId="20577"/>
        <pc:sldMkLst>
          <pc:docMk/>
          <pc:sldMk cId="1718557700" sldId="407"/>
        </pc:sldMkLst>
        <pc:spChg chg="mod">
          <ac:chgData name="Ali, Syed Waqqas" userId="1b3a5f44-9498-4738-8c4e-8127257d744d" providerId="ADAL" clId="{2AD63BCF-471B-43C3-985C-2B87DBEA5A13}" dt="2024-03-05T15:10:43.161" v="11124" actId="20577"/>
          <ac:spMkLst>
            <pc:docMk/>
            <pc:sldMk cId="1718557700" sldId="407"/>
            <ac:spMk id="2" creationId="{1423E555-1578-3576-26FE-35D5951A4DD4}"/>
          </ac:spMkLst>
        </pc:spChg>
        <pc:spChg chg="mod">
          <ac:chgData name="Ali, Syed Waqqas" userId="1b3a5f44-9498-4738-8c4e-8127257d744d" providerId="ADAL" clId="{2AD63BCF-471B-43C3-985C-2B87DBEA5A13}" dt="2024-03-05T15:10:32.189" v="11100" actId="20577"/>
          <ac:spMkLst>
            <pc:docMk/>
            <pc:sldMk cId="1718557700" sldId="407"/>
            <ac:spMk id="3" creationId="{EA426EC7-3365-FC3E-5BCA-14C7564D8135}"/>
          </ac:spMkLst>
        </pc:spChg>
        <pc:spChg chg="add mod">
          <ac:chgData name="Ali, Syed Waqqas" userId="1b3a5f44-9498-4738-8c4e-8127257d744d" providerId="ADAL" clId="{2AD63BCF-471B-43C3-985C-2B87DBEA5A13}" dt="2024-03-05T15:13:12.356" v="11141" actId="207"/>
          <ac:spMkLst>
            <pc:docMk/>
            <pc:sldMk cId="1718557700" sldId="407"/>
            <ac:spMk id="10" creationId="{3D6DD872-1E20-2049-01E9-33A0C2103E40}"/>
          </ac:spMkLst>
        </pc:spChg>
        <pc:spChg chg="add mod">
          <ac:chgData name="Ali, Syed Waqqas" userId="1b3a5f44-9498-4738-8c4e-8127257d744d" providerId="ADAL" clId="{2AD63BCF-471B-43C3-985C-2B87DBEA5A13}" dt="2024-03-05T15:13:28.045" v="11151" actId="20577"/>
          <ac:spMkLst>
            <pc:docMk/>
            <pc:sldMk cId="1718557700" sldId="407"/>
            <ac:spMk id="11" creationId="{4CB80D99-B9D5-D8C3-CA10-76609C98B86B}"/>
          </ac:spMkLst>
        </pc:spChg>
        <pc:spChg chg="add mod">
          <ac:chgData name="Ali, Syed Waqqas" userId="1b3a5f44-9498-4738-8c4e-8127257d744d" providerId="ADAL" clId="{2AD63BCF-471B-43C3-985C-2B87DBEA5A13}" dt="2024-03-05T17:34:54.689" v="16600" actId="1076"/>
          <ac:spMkLst>
            <pc:docMk/>
            <pc:sldMk cId="1718557700" sldId="407"/>
            <ac:spMk id="12" creationId="{E95C6AE2-7A2D-62F3-D0F6-E6DC69D494ED}"/>
          </ac:spMkLst>
        </pc:spChg>
        <pc:spChg chg="add mod">
          <ac:chgData name="Ali, Syed Waqqas" userId="1b3a5f44-9498-4738-8c4e-8127257d744d" providerId="ADAL" clId="{2AD63BCF-471B-43C3-985C-2B87DBEA5A13}" dt="2024-03-05T17:34:58.875" v="16627" actId="1036"/>
          <ac:spMkLst>
            <pc:docMk/>
            <pc:sldMk cId="1718557700" sldId="407"/>
            <ac:spMk id="13" creationId="{EE896320-D2DE-1630-1C7B-3A098509CEE7}"/>
          </ac:spMkLst>
        </pc:spChg>
        <pc:spChg chg="add del mod">
          <ac:chgData name="Ali, Syed Waqqas" userId="1b3a5f44-9498-4738-8c4e-8127257d744d" providerId="ADAL" clId="{2AD63BCF-471B-43C3-985C-2B87DBEA5A13}" dt="2024-03-05T15:16:54.047" v="11212" actId="478"/>
          <ac:spMkLst>
            <pc:docMk/>
            <pc:sldMk cId="1718557700" sldId="407"/>
            <ac:spMk id="14" creationId="{56D74156-BBCC-EA55-66D5-BAB71F1B3E7F}"/>
          </ac:spMkLst>
        </pc:spChg>
        <pc:graphicFrameChg chg="add mod modGraphic">
          <ac:chgData name="Ali, Syed Waqqas" userId="1b3a5f44-9498-4738-8c4e-8127257d744d" providerId="ADAL" clId="{2AD63BCF-471B-43C3-985C-2B87DBEA5A13}" dt="2024-03-05T17:35:01.439" v="16631" actId="20577"/>
          <ac:graphicFrameMkLst>
            <pc:docMk/>
            <pc:sldMk cId="1718557700" sldId="407"/>
            <ac:graphicFrameMk id="9" creationId="{332F8C4B-B153-2DB6-ED75-C8675559AD48}"/>
          </ac:graphicFrameMkLst>
        </pc:graphicFrameChg>
      </pc:sldChg>
      <pc:sldChg chg="modSp add mod">
        <pc:chgData name="Ali, Syed Waqqas" userId="1b3a5f44-9498-4738-8c4e-8127257d744d" providerId="ADAL" clId="{2AD63BCF-471B-43C3-985C-2B87DBEA5A13}" dt="2024-03-05T17:35:13.600" v="16671" actId="1035"/>
        <pc:sldMkLst>
          <pc:docMk/>
          <pc:sldMk cId="3636746982" sldId="408"/>
        </pc:sldMkLst>
        <pc:spChg chg="mod">
          <ac:chgData name="Ali, Syed Waqqas" userId="1b3a5f44-9498-4738-8c4e-8127257d744d" providerId="ADAL" clId="{2AD63BCF-471B-43C3-985C-2B87DBEA5A13}" dt="2024-03-05T15:17:16.700" v="11286" actId="1036"/>
          <ac:spMkLst>
            <pc:docMk/>
            <pc:sldMk cId="3636746982" sldId="408"/>
            <ac:spMk id="10" creationId="{61AC0E5E-E702-04CD-F514-B5855B2A291A}"/>
          </ac:spMkLst>
        </pc:spChg>
        <pc:spChg chg="mod">
          <ac:chgData name="Ali, Syed Waqqas" userId="1b3a5f44-9498-4738-8c4e-8127257d744d" providerId="ADAL" clId="{2AD63BCF-471B-43C3-985C-2B87DBEA5A13}" dt="2024-03-05T17:35:13.600" v="16671" actId="1035"/>
          <ac:spMkLst>
            <pc:docMk/>
            <pc:sldMk cId="3636746982" sldId="408"/>
            <ac:spMk id="12" creationId="{6A35CC86-C35E-BF98-7A13-292671AF867C}"/>
          </ac:spMkLst>
        </pc:spChg>
        <pc:spChg chg="mod">
          <ac:chgData name="Ali, Syed Waqqas" userId="1b3a5f44-9498-4738-8c4e-8127257d744d" providerId="ADAL" clId="{2AD63BCF-471B-43C3-985C-2B87DBEA5A13}" dt="2024-03-05T17:35:13.600" v="16671" actId="1035"/>
          <ac:spMkLst>
            <pc:docMk/>
            <pc:sldMk cId="3636746982" sldId="408"/>
            <ac:spMk id="13" creationId="{3DD95CE7-6C43-3D5F-24FD-5893AC540694}"/>
          </ac:spMkLst>
        </pc:spChg>
        <pc:graphicFrameChg chg="modGraphic">
          <ac:chgData name="Ali, Syed Waqqas" userId="1b3a5f44-9498-4738-8c4e-8127257d744d" providerId="ADAL" clId="{2AD63BCF-471B-43C3-985C-2B87DBEA5A13}" dt="2024-03-05T17:35:08.419" v="16641" actId="20577"/>
          <ac:graphicFrameMkLst>
            <pc:docMk/>
            <pc:sldMk cId="3636746982" sldId="408"/>
            <ac:graphicFrameMk id="9" creationId="{C69C4367-B226-B8C0-8FF2-67060C40E763}"/>
          </ac:graphicFrameMkLst>
        </pc:graphicFrameChg>
      </pc:sldChg>
      <pc:sldChg chg="addSp modSp add mod">
        <pc:chgData name="Ali, Syed Waqqas" userId="1b3a5f44-9498-4738-8c4e-8127257d744d" providerId="ADAL" clId="{2AD63BCF-471B-43C3-985C-2B87DBEA5A13}" dt="2024-03-05T17:38:00.804" v="16838" actId="20577"/>
        <pc:sldMkLst>
          <pc:docMk/>
          <pc:sldMk cId="1373071003" sldId="409"/>
        </pc:sldMkLst>
        <pc:spChg chg="mod">
          <ac:chgData name="Ali, Syed Waqqas" userId="1b3a5f44-9498-4738-8c4e-8127257d744d" providerId="ADAL" clId="{2AD63BCF-471B-43C3-985C-2B87DBEA5A13}" dt="2024-03-05T16:56:39.956" v="15356" actId="20577"/>
          <ac:spMkLst>
            <pc:docMk/>
            <pc:sldMk cId="1373071003" sldId="409"/>
            <ac:spMk id="3" creationId="{2748C438-1059-A428-9C7B-09B1A42F9FF9}"/>
          </ac:spMkLst>
        </pc:spChg>
        <pc:spChg chg="mod">
          <ac:chgData name="Ali, Syed Waqqas" userId="1b3a5f44-9498-4738-8c4e-8127257d744d" providerId="ADAL" clId="{2AD63BCF-471B-43C3-985C-2B87DBEA5A13}" dt="2024-03-05T15:18:20.382" v="11430" actId="207"/>
          <ac:spMkLst>
            <pc:docMk/>
            <pc:sldMk cId="1373071003" sldId="409"/>
            <ac:spMk id="10" creationId="{052B9416-FF37-F5B1-4860-DED39A72BCA3}"/>
          </ac:spMkLst>
        </pc:spChg>
        <pc:spChg chg="mod">
          <ac:chgData name="Ali, Syed Waqqas" userId="1b3a5f44-9498-4738-8c4e-8127257d744d" providerId="ADAL" clId="{2AD63BCF-471B-43C3-985C-2B87DBEA5A13}" dt="2024-03-05T17:35:22.287" v="16700" actId="1036"/>
          <ac:spMkLst>
            <pc:docMk/>
            <pc:sldMk cId="1373071003" sldId="409"/>
            <ac:spMk id="12" creationId="{B47C0A34-47ED-E39F-7316-48ADC6FB2125}"/>
          </ac:spMkLst>
        </pc:spChg>
        <pc:spChg chg="mod">
          <ac:chgData name="Ali, Syed Waqqas" userId="1b3a5f44-9498-4738-8c4e-8127257d744d" providerId="ADAL" clId="{2AD63BCF-471B-43C3-985C-2B87DBEA5A13}" dt="2024-03-05T17:35:22.287" v="16700" actId="1036"/>
          <ac:spMkLst>
            <pc:docMk/>
            <pc:sldMk cId="1373071003" sldId="409"/>
            <ac:spMk id="13" creationId="{42762356-D576-8F8E-6E30-BBB5CC31D16B}"/>
          </ac:spMkLst>
        </pc:spChg>
        <pc:spChg chg="add mod">
          <ac:chgData name="Ali, Syed Waqqas" userId="1b3a5f44-9498-4738-8c4e-8127257d744d" providerId="ADAL" clId="{2AD63BCF-471B-43C3-985C-2B87DBEA5A13}" dt="2024-03-05T16:56:36.784" v="15351" actId="14100"/>
          <ac:spMkLst>
            <pc:docMk/>
            <pc:sldMk cId="1373071003" sldId="409"/>
            <ac:spMk id="14" creationId="{7EBE9543-394D-77E3-9450-8908C484084F}"/>
          </ac:spMkLst>
        </pc:spChg>
        <pc:graphicFrameChg chg="modGraphic">
          <ac:chgData name="Ali, Syed Waqqas" userId="1b3a5f44-9498-4738-8c4e-8127257d744d" providerId="ADAL" clId="{2AD63BCF-471B-43C3-985C-2B87DBEA5A13}" dt="2024-03-05T17:38:00.804" v="16838" actId="20577"/>
          <ac:graphicFrameMkLst>
            <pc:docMk/>
            <pc:sldMk cId="1373071003" sldId="409"/>
            <ac:graphicFrameMk id="9" creationId="{8D42F5BF-B4AE-FFFB-C7C8-7F1053A56882}"/>
          </ac:graphicFrameMkLst>
        </pc:graphicFrameChg>
      </pc:sldChg>
      <pc:sldChg chg="modSp add mod">
        <pc:chgData name="Ali, Syed Waqqas" userId="1b3a5f44-9498-4738-8c4e-8127257d744d" providerId="ADAL" clId="{2AD63BCF-471B-43C3-985C-2B87DBEA5A13}" dt="2024-03-05T16:21:09.424" v="13410" actId="20577"/>
        <pc:sldMkLst>
          <pc:docMk/>
          <pc:sldMk cId="3946913677" sldId="410"/>
        </pc:sldMkLst>
        <pc:spChg chg="mod">
          <ac:chgData name="Ali, Syed Waqqas" userId="1b3a5f44-9498-4738-8c4e-8127257d744d" providerId="ADAL" clId="{2AD63BCF-471B-43C3-985C-2B87DBEA5A13}" dt="2024-03-05T15:19:17.668" v="11471" actId="20577"/>
          <ac:spMkLst>
            <pc:docMk/>
            <pc:sldMk cId="3946913677" sldId="410"/>
            <ac:spMk id="2" creationId="{F21CF6C2-7D9B-A027-A54A-6DDA7019D030}"/>
          </ac:spMkLst>
        </pc:spChg>
        <pc:spChg chg="mod">
          <ac:chgData name="Ali, Syed Waqqas" userId="1b3a5f44-9498-4738-8c4e-8127257d744d" providerId="ADAL" clId="{2AD63BCF-471B-43C3-985C-2B87DBEA5A13}" dt="2024-03-05T16:21:09.424" v="13410" actId="20577"/>
          <ac:spMkLst>
            <pc:docMk/>
            <pc:sldMk cId="3946913677" sldId="410"/>
            <ac:spMk id="3" creationId="{125659B5-D751-8D17-1C15-616655242B97}"/>
          </ac:spMkLst>
        </pc:spChg>
      </pc:sldChg>
      <pc:sldChg chg="modSp add mod">
        <pc:chgData name="Ali, Syed Waqqas" userId="1b3a5f44-9498-4738-8c4e-8127257d744d" providerId="ADAL" clId="{2AD63BCF-471B-43C3-985C-2B87DBEA5A13}" dt="2024-03-05T16:57:36.518" v="15383" actId="20577"/>
        <pc:sldMkLst>
          <pc:docMk/>
          <pc:sldMk cId="2351868661" sldId="411"/>
        </pc:sldMkLst>
        <pc:spChg chg="mod">
          <ac:chgData name="Ali, Syed Waqqas" userId="1b3a5f44-9498-4738-8c4e-8127257d744d" providerId="ADAL" clId="{2AD63BCF-471B-43C3-985C-2B87DBEA5A13}" dt="2024-03-05T16:57:36.518" v="15383" actId="20577"/>
          <ac:spMkLst>
            <pc:docMk/>
            <pc:sldMk cId="2351868661" sldId="411"/>
            <ac:spMk id="3" creationId="{21FDCE19-F593-CF3D-4F2F-5E5D5FEF7A71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7:38:11.940" v="16848" actId="20577"/>
        <pc:sldMkLst>
          <pc:docMk/>
          <pc:sldMk cId="2938791519" sldId="412"/>
        </pc:sldMkLst>
        <pc:spChg chg="mod">
          <ac:chgData name="Ali, Syed Waqqas" userId="1b3a5f44-9498-4738-8c4e-8127257d744d" providerId="ADAL" clId="{2AD63BCF-471B-43C3-985C-2B87DBEA5A13}" dt="2024-03-05T17:35:45.457" v="16737" actId="313"/>
          <ac:spMkLst>
            <pc:docMk/>
            <pc:sldMk cId="2938791519" sldId="412"/>
            <ac:spMk id="3" creationId="{DA37AC1A-8160-A496-30CB-804BB08E68F0}"/>
          </ac:spMkLst>
        </pc:spChg>
        <pc:spChg chg="del">
          <ac:chgData name="Ali, Syed Waqqas" userId="1b3a5f44-9498-4738-8c4e-8127257d744d" providerId="ADAL" clId="{2AD63BCF-471B-43C3-985C-2B87DBEA5A13}" dt="2024-03-05T15:21:52.900" v="11841" actId="478"/>
          <ac:spMkLst>
            <pc:docMk/>
            <pc:sldMk cId="2938791519" sldId="412"/>
            <ac:spMk id="10" creationId="{260C3A2C-11F0-4C0A-9386-4F51AF18DDD3}"/>
          </ac:spMkLst>
        </pc:spChg>
        <pc:spChg chg="del">
          <ac:chgData name="Ali, Syed Waqqas" userId="1b3a5f44-9498-4738-8c4e-8127257d744d" providerId="ADAL" clId="{2AD63BCF-471B-43C3-985C-2B87DBEA5A13}" dt="2024-03-05T15:21:15.621" v="11808" actId="478"/>
          <ac:spMkLst>
            <pc:docMk/>
            <pc:sldMk cId="2938791519" sldId="412"/>
            <ac:spMk id="12" creationId="{9B7DC2B1-168C-C70D-BE4C-9FD430C241D0}"/>
          </ac:spMkLst>
        </pc:spChg>
        <pc:spChg chg="mod">
          <ac:chgData name="Ali, Syed Waqqas" userId="1b3a5f44-9498-4738-8c4e-8127257d744d" providerId="ADAL" clId="{2AD63BCF-471B-43C3-985C-2B87DBEA5A13}" dt="2024-03-05T15:21:18.638" v="11834" actId="1036"/>
          <ac:spMkLst>
            <pc:docMk/>
            <pc:sldMk cId="2938791519" sldId="412"/>
            <ac:spMk id="13" creationId="{577B384E-9B45-6CAD-66FF-EEC416B2DBDC}"/>
          </ac:spMkLst>
        </pc:spChg>
        <pc:spChg chg="del">
          <ac:chgData name="Ali, Syed Waqqas" userId="1b3a5f44-9498-4738-8c4e-8127257d744d" providerId="ADAL" clId="{2AD63BCF-471B-43C3-985C-2B87DBEA5A13}" dt="2024-03-05T15:21:53.939" v="11842" actId="478"/>
          <ac:spMkLst>
            <pc:docMk/>
            <pc:sldMk cId="2938791519" sldId="412"/>
            <ac:spMk id="14" creationId="{55E0238C-C68A-1F29-0938-BF62174EF024}"/>
          </ac:spMkLst>
        </pc:spChg>
        <pc:spChg chg="add mod">
          <ac:chgData name="Ali, Syed Waqqas" userId="1b3a5f44-9498-4738-8c4e-8127257d744d" providerId="ADAL" clId="{2AD63BCF-471B-43C3-985C-2B87DBEA5A13}" dt="2024-03-05T16:20:38.842" v="13404" actId="1035"/>
          <ac:spMkLst>
            <pc:docMk/>
            <pc:sldMk cId="2938791519" sldId="412"/>
            <ac:spMk id="15" creationId="{FF41DAA1-0C77-56A5-41C3-3D320BA4DDF2}"/>
          </ac:spMkLst>
        </pc:spChg>
        <pc:graphicFrameChg chg="modGraphic">
          <ac:chgData name="Ali, Syed Waqqas" userId="1b3a5f44-9498-4738-8c4e-8127257d744d" providerId="ADAL" clId="{2AD63BCF-471B-43C3-985C-2B87DBEA5A13}" dt="2024-03-05T17:38:11.940" v="16848" actId="20577"/>
          <ac:graphicFrameMkLst>
            <pc:docMk/>
            <pc:sldMk cId="2938791519" sldId="412"/>
            <ac:graphicFrameMk id="9" creationId="{E99E6893-7E04-52D8-7E2A-C3BB467A162A}"/>
          </ac:graphicFrameMkLst>
        </pc:graphicFrameChg>
      </pc:sldChg>
      <pc:sldChg chg="addSp delSp modSp add mod">
        <pc:chgData name="Ali, Syed Waqqas" userId="1b3a5f44-9498-4738-8c4e-8127257d744d" providerId="ADAL" clId="{2AD63BCF-471B-43C3-985C-2B87DBEA5A13}" dt="2024-03-05T17:38:19.812" v="16856" actId="6549"/>
        <pc:sldMkLst>
          <pc:docMk/>
          <pc:sldMk cId="1098529260" sldId="413"/>
        </pc:sldMkLst>
        <pc:spChg chg="mod">
          <ac:chgData name="Ali, Syed Waqqas" userId="1b3a5f44-9498-4738-8c4e-8127257d744d" providerId="ADAL" clId="{2AD63BCF-471B-43C3-985C-2B87DBEA5A13}" dt="2024-03-05T16:20:44.364" v="13407" actId="20577"/>
          <ac:spMkLst>
            <pc:docMk/>
            <pc:sldMk cId="1098529260" sldId="413"/>
            <ac:spMk id="3" creationId="{B8E5C52A-19E6-A11F-3492-CAF720071BCB}"/>
          </ac:spMkLst>
        </pc:spChg>
        <pc:spChg chg="del">
          <ac:chgData name="Ali, Syed Waqqas" userId="1b3a5f44-9498-4738-8c4e-8127257d744d" providerId="ADAL" clId="{2AD63BCF-471B-43C3-985C-2B87DBEA5A13}" dt="2024-03-05T15:29:13.810" v="11926" actId="478"/>
          <ac:spMkLst>
            <pc:docMk/>
            <pc:sldMk cId="1098529260" sldId="413"/>
            <ac:spMk id="10" creationId="{84213ADB-D3C6-C14C-F64B-37A8D893FDC8}"/>
          </ac:spMkLst>
        </pc:spChg>
        <pc:spChg chg="mod">
          <ac:chgData name="Ali, Syed Waqqas" userId="1b3a5f44-9498-4738-8c4e-8127257d744d" providerId="ADAL" clId="{2AD63BCF-471B-43C3-985C-2B87DBEA5A13}" dt="2024-03-05T15:29:39.336" v="11988" actId="14100"/>
          <ac:spMkLst>
            <pc:docMk/>
            <pc:sldMk cId="1098529260" sldId="413"/>
            <ac:spMk id="11" creationId="{453FFBC8-2051-5E7D-F9F9-320039561F53}"/>
          </ac:spMkLst>
        </pc:spChg>
        <pc:spChg chg="mod">
          <ac:chgData name="Ali, Syed Waqqas" userId="1b3a5f44-9498-4738-8c4e-8127257d744d" providerId="ADAL" clId="{2AD63BCF-471B-43C3-985C-2B87DBEA5A13}" dt="2024-03-05T15:29:29.813" v="11977" actId="1035"/>
          <ac:spMkLst>
            <pc:docMk/>
            <pc:sldMk cId="1098529260" sldId="413"/>
            <ac:spMk id="12" creationId="{264CE830-D95F-C02D-C629-CBC2B47CE1B7}"/>
          </ac:spMkLst>
        </pc:spChg>
        <pc:spChg chg="del mod">
          <ac:chgData name="Ali, Syed Waqqas" userId="1b3a5f44-9498-4738-8c4e-8127257d744d" providerId="ADAL" clId="{2AD63BCF-471B-43C3-985C-2B87DBEA5A13}" dt="2024-03-05T15:29:31.838" v="11979" actId="478"/>
          <ac:spMkLst>
            <pc:docMk/>
            <pc:sldMk cId="1098529260" sldId="413"/>
            <ac:spMk id="13" creationId="{2F859F36-0026-B2E8-CDE6-86330F5ACA4A}"/>
          </ac:spMkLst>
        </pc:spChg>
        <pc:spChg chg="del">
          <ac:chgData name="Ali, Syed Waqqas" userId="1b3a5f44-9498-4738-8c4e-8127257d744d" providerId="ADAL" clId="{2AD63BCF-471B-43C3-985C-2B87DBEA5A13}" dt="2024-03-05T15:29:14.658" v="11927" actId="478"/>
          <ac:spMkLst>
            <pc:docMk/>
            <pc:sldMk cId="1098529260" sldId="413"/>
            <ac:spMk id="14" creationId="{0F43968D-10EE-20E3-C026-1CD3EAC63A28}"/>
          </ac:spMkLst>
        </pc:spChg>
        <pc:spChg chg="add mod">
          <ac:chgData name="Ali, Syed Waqqas" userId="1b3a5f44-9498-4738-8c4e-8127257d744d" providerId="ADAL" clId="{2AD63BCF-471B-43C3-985C-2B87DBEA5A13}" dt="2024-03-05T15:29:53.023" v="12032" actId="1036"/>
          <ac:spMkLst>
            <pc:docMk/>
            <pc:sldMk cId="1098529260" sldId="413"/>
            <ac:spMk id="15" creationId="{4403DCC8-4258-3082-21A0-6E7561B5844C}"/>
          </ac:spMkLst>
        </pc:spChg>
        <pc:graphicFrameChg chg="modGraphic">
          <ac:chgData name="Ali, Syed Waqqas" userId="1b3a5f44-9498-4738-8c4e-8127257d744d" providerId="ADAL" clId="{2AD63BCF-471B-43C3-985C-2B87DBEA5A13}" dt="2024-03-05T17:38:19.812" v="16856" actId="6549"/>
          <ac:graphicFrameMkLst>
            <pc:docMk/>
            <pc:sldMk cId="1098529260" sldId="413"/>
            <ac:graphicFrameMk id="9" creationId="{A7EBD9A4-0AEB-567A-0E03-3D1DB656DD9F}"/>
          </ac:graphicFrameMkLst>
        </pc:graphicFrameChg>
      </pc:sldChg>
      <pc:sldChg chg="modSp add mod">
        <pc:chgData name="Ali, Syed Waqqas" userId="1b3a5f44-9498-4738-8c4e-8127257d744d" providerId="ADAL" clId="{2AD63BCF-471B-43C3-985C-2B87DBEA5A13}" dt="2024-03-05T16:49:28.593" v="15128" actId="20577"/>
        <pc:sldMkLst>
          <pc:docMk/>
          <pc:sldMk cId="2347347506" sldId="414"/>
        </pc:sldMkLst>
        <pc:spChg chg="mod">
          <ac:chgData name="Ali, Syed Waqqas" userId="1b3a5f44-9498-4738-8c4e-8127257d744d" providerId="ADAL" clId="{2AD63BCF-471B-43C3-985C-2B87DBEA5A13}" dt="2024-03-05T16:10:08.577" v="12346" actId="20577"/>
          <ac:spMkLst>
            <pc:docMk/>
            <pc:sldMk cId="2347347506" sldId="414"/>
            <ac:spMk id="2" creationId="{9739C9CD-7166-BC1D-0D92-A26F6C442448}"/>
          </ac:spMkLst>
        </pc:spChg>
        <pc:spChg chg="mod">
          <ac:chgData name="Ali, Syed Waqqas" userId="1b3a5f44-9498-4738-8c4e-8127257d744d" providerId="ADAL" clId="{2AD63BCF-471B-43C3-985C-2B87DBEA5A13}" dt="2024-03-05T16:49:28.593" v="15128" actId="20577"/>
          <ac:spMkLst>
            <pc:docMk/>
            <pc:sldMk cId="2347347506" sldId="414"/>
            <ac:spMk id="3" creationId="{E3BE1899-79D8-5797-2808-51039261A83A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7:34:29.850" v="16543" actId="1036"/>
        <pc:sldMkLst>
          <pc:docMk/>
          <pc:sldMk cId="1527852200" sldId="415"/>
        </pc:sldMkLst>
        <pc:spChg chg="mod">
          <ac:chgData name="Ali, Syed Waqqas" userId="1b3a5f44-9498-4738-8c4e-8127257d744d" providerId="ADAL" clId="{2AD63BCF-471B-43C3-985C-2B87DBEA5A13}" dt="2024-03-05T16:50:25.974" v="15136" actId="2711"/>
          <ac:spMkLst>
            <pc:docMk/>
            <pc:sldMk cId="1527852200" sldId="415"/>
            <ac:spMk id="3" creationId="{45D6A69D-764D-790F-AF06-B16D034FEFFD}"/>
          </ac:spMkLst>
        </pc:spChg>
        <pc:spChg chg="add mod ord">
          <ac:chgData name="Ali, Syed Waqqas" userId="1b3a5f44-9498-4738-8c4e-8127257d744d" providerId="ADAL" clId="{2AD63BCF-471B-43C3-985C-2B87DBEA5A13}" dt="2024-03-05T16:12:32.002" v="12726" actId="166"/>
          <ac:spMkLst>
            <pc:docMk/>
            <pc:sldMk cId="1527852200" sldId="415"/>
            <ac:spMk id="10" creationId="{581B9265-E8E4-F134-99B7-3B134F5B945F}"/>
          </ac:spMkLst>
        </pc:spChg>
        <pc:spChg chg="add mod ord">
          <ac:chgData name="Ali, Syed Waqqas" userId="1b3a5f44-9498-4738-8c4e-8127257d744d" providerId="ADAL" clId="{2AD63BCF-471B-43C3-985C-2B87DBEA5A13}" dt="2024-03-05T17:34:29.850" v="16543" actId="1036"/>
          <ac:spMkLst>
            <pc:docMk/>
            <pc:sldMk cId="1527852200" sldId="415"/>
            <ac:spMk id="11" creationId="{85123B74-6CF3-5A3E-E6BE-A6A7E810C478}"/>
          </ac:spMkLst>
        </pc:spChg>
        <pc:spChg chg="add mod">
          <ac:chgData name="Ali, Syed Waqqas" userId="1b3a5f44-9498-4738-8c4e-8127257d744d" providerId="ADAL" clId="{2AD63BCF-471B-43C3-985C-2B87DBEA5A13}" dt="2024-03-05T16:11:52.471" v="12593" actId="1076"/>
          <ac:spMkLst>
            <pc:docMk/>
            <pc:sldMk cId="1527852200" sldId="415"/>
            <ac:spMk id="14" creationId="{2DE0A53D-88A5-0519-FC59-E0EE6D46EE99}"/>
          </ac:spMkLst>
        </pc:spChg>
        <pc:spChg chg="add mod">
          <ac:chgData name="Ali, Syed Waqqas" userId="1b3a5f44-9498-4738-8c4e-8127257d744d" providerId="ADAL" clId="{2AD63BCF-471B-43C3-985C-2B87DBEA5A13}" dt="2024-03-05T17:34:29.850" v="16543" actId="1036"/>
          <ac:spMkLst>
            <pc:docMk/>
            <pc:sldMk cId="1527852200" sldId="415"/>
            <ac:spMk id="15" creationId="{77C64DAE-6F0D-0012-E912-B5A7AC59772E}"/>
          </ac:spMkLst>
        </pc:spChg>
        <pc:graphicFrameChg chg="add mod modGraphic">
          <ac:chgData name="Ali, Syed Waqqas" userId="1b3a5f44-9498-4738-8c4e-8127257d744d" providerId="ADAL" clId="{2AD63BCF-471B-43C3-985C-2B87DBEA5A13}" dt="2024-03-05T16:12:04.982" v="12635" actId="20577"/>
          <ac:graphicFrameMkLst>
            <pc:docMk/>
            <pc:sldMk cId="1527852200" sldId="415"/>
            <ac:graphicFrameMk id="9" creationId="{D0651607-A83E-9EB5-FFAE-E61C95EB0FF7}"/>
          </ac:graphicFrameMkLst>
        </pc:graphicFrameChg>
        <pc:picChg chg="add mod ord">
          <ac:chgData name="Ali, Syed Waqqas" userId="1b3a5f44-9498-4738-8c4e-8127257d744d" providerId="ADAL" clId="{2AD63BCF-471B-43C3-985C-2B87DBEA5A13}" dt="2024-03-05T16:11:41.655" v="12591" actId="167"/>
          <ac:picMkLst>
            <pc:docMk/>
            <pc:sldMk cId="1527852200" sldId="415"/>
            <ac:picMk id="13" creationId="{580AD45E-B248-66A1-AC3B-77F99BD51C61}"/>
          </ac:picMkLst>
        </pc:picChg>
      </pc:sldChg>
      <pc:sldChg chg="delSp modSp add mod">
        <pc:chgData name="Ali, Syed Waqqas" userId="1b3a5f44-9498-4738-8c4e-8127257d744d" providerId="ADAL" clId="{2AD63BCF-471B-43C3-985C-2B87DBEA5A13}" dt="2024-03-05T17:34:37.599" v="16575" actId="1036"/>
        <pc:sldMkLst>
          <pc:docMk/>
          <pc:sldMk cId="3181802365" sldId="416"/>
        </pc:sldMkLst>
        <pc:spChg chg="mod">
          <ac:chgData name="Ali, Syed Waqqas" userId="1b3a5f44-9498-4738-8c4e-8127257d744d" providerId="ADAL" clId="{2AD63BCF-471B-43C3-985C-2B87DBEA5A13}" dt="2024-03-05T16:50:30.117" v="15142" actId="403"/>
          <ac:spMkLst>
            <pc:docMk/>
            <pc:sldMk cId="3181802365" sldId="416"/>
            <ac:spMk id="3" creationId="{D6F35DE8-2FEA-4844-D215-338C06E527DC}"/>
          </ac:spMkLst>
        </pc:spChg>
        <pc:spChg chg="mod">
          <ac:chgData name="Ali, Syed Waqqas" userId="1b3a5f44-9498-4738-8c4e-8127257d744d" providerId="ADAL" clId="{2AD63BCF-471B-43C3-985C-2B87DBEA5A13}" dt="2024-03-05T17:34:37.599" v="16575" actId="1036"/>
          <ac:spMkLst>
            <pc:docMk/>
            <pc:sldMk cId="3181802365" sldId="416"/>
            <ac:spMk id="11" creationId="{7E12C2CE-C9CB-11D3-D12A-8585209ADAD3}"/>
          </ac:spMkLst>
        </pc:spChg>
        <pc:spChg chg="mod">
          <ac:chgData name="Ali, Syed Waqqas" userId="1b3a5f44-9498-4738-8c4e-8127257d744d" providerId="ADAL" clId="{2AD63BCF-471B-43C3-985C-2B87DBEA5A13}" dt="2024-03-05T16:12:42.906" v="12747" actId="1035"/>
          <ac:spMkLst>
            <pc:docMk/>
            <pc:sldMk cId="3181802365" sldId="416"/>
            <ac:spMk id="14" creationId="{F4084772-5920-6FA2-E8D6-CB05C09E009C}"/>
          </ac:spMkLst>
        </pc:spChg>
        <pc:spChg chg="del">
          <ac:chgData name="Ali, Syed Waqqas" userId="1b3a5f44-9498-4738-8c4e-8127257d744d" providerId="ADAL" clId="{2AD63BCF-471B-43C3-985C-2B87DBEA5A13}" dt="2024-03-05T16:13:12.621" v="12779" actId="478"/>
          <ac:spMkLst>
            <pc:docMk/>
            <pc:sldMk cId="3181802365" sldId="416"/>
            <ac:spMk id="15" creationId="{25324DAF-E168-3F2B-7176-43D20808E1B0}"/>
          </ac:spMkLst>
        </pc:spChg>
        <pc:graphicFrameChg chg="modGraphic">
          <ac:chgData name="Ali, Syed Waqqas" userId="1b3a5f44-9498-4738-8c4e-8127257d744d" providerId="ADAL" clId="{2AD63BCF-471B-43C3-985C-2B87DBEA5A13}" dt="2024-03-05T16:13:09.025" v="12778" actId="20577"/>
          <ac:graphicFrameMkLst>
            <pc:docMk/>
            <pc:sldMk cId="3181802365" sldId="416"/>
            <ac:graphicFrameMk id="9" creationId="{C9DFD661-3C9E-58B5-1D1F-BA22520BC261}"/>
          </ac:graphicFrameMkLst>
        </pc:graphicFrameChg>
      </pc:sldChg>
      <pc:sldChg chg="addSp modSp add mod">
        <pc:chgData name="Ali, Syed Waqqas" userId="1b3a5f44-9498-4738-8c4e-8127257d744d" providerId="ADAL" clId="{2AD63BCF-471B-43C3-985C-2B87DBEA5A13}" dt="2024-03-05T17:34:47.492" v="16599" actId="1036"/>
        <pc:sldMkLst>
          <pc:docMk/>
          <pc:sldMk cId="372292542" sldId="417"/>
        </pc:sldMkLst>
        <pc:spChg chg="mod">
          <ac:chgData name="Ali, Syed Waqqas" userId="1b3a5f44-9498-4738-8c4e-8127257d744d" providerId="ADAL" clId="{2AD63BCF-471B-43C3-985C-2B87DBEA5A13}" dt="2024-03-05T16:50:35.529" v="15148" actId="403"/>
          <ac:spMkLst>
            <pc:docMk/>
            <pc:sldMk cId="372292542" sldId="417"/>
            <ac:spMk id="3" creationId="{B0C81F0A-3BB6-2F07-F939-E62D4DF85289}"/>
          </ac:spMkLst>
        </pc:spChg>
        <pc:spChg chg="mod">
          <ac:chgData name="Ali, Syed Waqqas" userId="1b3a5f44-9498-4738-8c4e-8127257d744d" providerId="ADAL" clId="{2AD63BCF-471B-43C3-985C-2B87DBEA5A13}" dt="2024-03-05T17:34:47.492" v="16599" actId="1036"/>
          <ac:spMkLst>
            <pc:docMk/>
            <pc:sldMk cId="372292542" sldId="417"/>
            <ac:spMk id="11" creationId="{21A83F44-21D6-0A05-A3D2-FFFF77727AFB}"/>
          </ac:spMkLst>
        </pc:spChg>
        <pc:spChg chg="mod">
          <ac:chgData name="Ali, Syed Waqqas" userId="1b3a5f44-9498-4738-8c4e-8127257d744d" providerId="ADAL" clId="{2AD63BCF-471B-43C3-985C-2B87DBEA5A13}" dt="2024-03-05T16:13:23.102" v="12809" actId="1035"/>
          <ac:spMkLst>
            <pc:docMk/>
            <pc:sldMk cId="372292542" sldId="417"/>
            <ac:spMk id="14" creationId="{0A97740D-3262-BBC6-5A0F-4B5BC053B182}"/>
          </ac:spMkLst>
        </pc:spChg>
        <pc:graphicFrameChg chg="modGraphic">
          <ac:chgData name="Ali, Syed Waqqas" userId="1b3a5f44-9498-4738-8c4e-8127257d744d" providerId="ADAL" clId="{2AD63BCF-471B-43C3-985C-2B87DBEA5A13}" dt="2024-03-05T16:13:16.557" v="12785" actId="20577"/>
          <ac:graphicFrameMkLst>
            <pc:docMk/>
            <pc:sldMk cId="372292542" sldId="417"/>
            <ac:graphicFrameMk id="9" creationId="{407BC1B4-CFC0-5B91-82B9-A70B2553BFEA}"/>
          </ac:graphicFrameMkLst>
        </pc:graphicFrameChg>
        <pc:picChg chg="mod">
          <ac:chgData name="Ali, Syed Waqqas" userId="1b3a5f44-9498-4738-8c4e-8127257d744d" providerId="ADAL" clId="{2AD63BCF-471B-43C3-985C-2B87DBEA5A13}" dt="2024-03-05T16:13:33.734" v="12812" actId="1076"/>
          <ac:picMkLst>
            <pc:docMk/>
            <pc:sldMk cId="372292542" sldId="417"/>
            <ac:picMk id="13" creationId="{2AA0986F-BBE8-709F-0DDB-EC5452238976}"/>
          </ac:picMkLst>
        </pc:picChg>
        <pc:picChg chg="add mod">
          <ac:chgData name="Ali, Syed Waqqas" userId="1b3a5f44-9498-4738-8c4e-8127257d744d" providerId="ADAL" clId="{2AD63BCF-471B-43C3-985C-2B87DBEA5A13}" dt="2024-03-05T16:50:40.718" v="15149" actId="1076"/>
          <ac:picMkLst>
            <pc:docMk/>
            <pc:sldMk cId="372292542" sldId="417"/>
            <ac:picMk id="15" creationId="{B252980C-9FF0-D8E2-49A9-8A28B3E5593D}"/>
          </ac:picMkLst>
        </pc:picChg>
        <pc:picChg chg="add mod">
          <ac:chgData name="Ali, Syed Waqqas" userId="1b3a5f44-9498-4738-8c4e-8127257d744d" providerId="ADAL" clId="{2AD63BCF-471B-43C3-985C-2B87DBEA5A13}" dt="2024-03-05T16:13:51.825" v="12819" actId="1076"/>
          <ac:picMkLst>
            <pc:docMk/>
            <pc:sldMk cId="372292542" sldId="417"/>
            <ac:picMk id="16" creationId="{4BCC8153-CF2E-9831-0718-75B8E136B31E}"/>
          </ac:picMkLst>
        </pc:picChg>
      </pc:sldChg>
      <pc:sldChg chg="addSp delSp modSp add mod">
        <pc:chgData name="Ali, Syed Waqqas" userId="1b3a5f44-9498-4738-8c4e-8127257d744d" providerId="ADAL" clId="{2AD63BCF-471B-43C3-985C-2B87DBEA5A13}" dt="2024-03-05T16:19:30.168" v="13372" actId="20577"/>
        <pc:sldMkLst>
          <pc:docMk/>
          <pc:sldMk cId="3477802552" sldId="418"/>
        </pc:sldMkLst>
        <pc:spChg chg="mod">
          <ac:chgData name="Ali, Syed Waqqas" userId="1b3a5f44-9498-4738-8c4e-8127257d744d" providerId="ADAL" clId="{2AD63BCF-471B-43C3-985C-2B87DBEA5A13}" dt="2024-03-05T16:14:06.783" v="12833" actId="20577"/>
          <ac:spMkLst>
            <pc:docMk/>
            <pc:sldMk cId="3477802552" sldId="418"/>
            <ac:spMk id="2" creationId="{854F6632-8D8E-3069-89D6-3867AA987758}"/>
          </ac:spMkLst>
        </pc:spChg>
        <pc:spChg chg="mod">
          <ac:chgData name="Ali, Syed Waqqas" userId="1b3a5f44-9498-4738-8c4e-8127257d744d" providerId="ADAL" clId="{2AD63BCF-471B-43C3-985C-2B87DBEA5A13}" dt="2024-03-05T16:19:30.168" v="13372" actId="20577"/>
          <ac:spMkLst>
            <pc:docMk/>
            <pc:sldMk cId="3477802552" sldId="418"/>
            <ac:spMk id="3" creationId="{0D3EB7F9-2FE5-2421-8AE4-2CBD4089AA77}"/>
          </ac:spMkLst>
        </pc:spChg>
        <pc:spChg chg="add del mod">
          <ac:chgData name="Ali, Syed Waqqas" userId="1b3a5f44-9498-4738-8c4e-8127257d744d" providerId="ADAL" clId="{2AD63BCF-471B-43C3-985C-2B87DBEA5A13}" dt="2024-03-05T16:17:01.881" v="13266" actId="478"/>
          <ac:spMkLst>
            <pc:docMk/>
            <pc:sldMk cId="3477802552" sldId="418"/>
            <ac:spMk id="12" creationId="{3DC989EE-DA37-DBC9-22AA-50F190D89064}"/>
          </ac:spMkLst>
        </pc:spChg>
        <pc:spChg chg="del">
          <ac:chgData name="Ali, Syed Waqqas" userId="1b3a5f44-9498-4738-8c4e-8127257d744d" providerId="ADAL" clId="{2AD63BCF-471B-43C3-985C-2B87DBEA5A13}" dt="2024-03-05T16:14:08.798" v="12834" actId="478"/>
          <ac:spMkLst>
            <pc:docMk/>
            <pc:sldMk cId="3477802552" sldId="418"/>
            <ac:spMk id="14" creationId="{4BABFADF-5EBA-BC6E-4BCB-4AC38CA89F9A}"/>
          </ac:spMkLst>
        </pc:spChg>
        <pc:spChg chg="del">
          <ac:chgData name="Ali, Syed Waqqas" userId="1b3a5f44-9498-4738-8c4e-8127257d744d" providerId="ADAL" clId="{2AD63BCF-471B-43C3-985C-2B87DBEA5A13}" dt="2024-03-05T16:14:45.203" v="12999" actId="478"/>
          <ac:spMkLst>
            <pc:docMk/>
            <pc:sldMk cId="3477802552" sldId="418"/>
            <ac:spMk id="15" creationId="{B11D9342-113E-4B55-849F-4F9104719649}"/>
          </ac:spMkLst>
        </pc:spChg>
        <pc:spChg chg="add mod">
          <ac:chgData name="Ali, Syed Waqqas" userId="1b3a5f44-9498-4738-8c4e-8127257d744d" providerId="ADAL" clId="{2AD63BCF-471B-43C3-985C-2B87DBEA5A13}" dt="2024-03-05T16:17:56.940" v="13288" actId="1076"/>
          <ac:spMkLst>
            <pc:docMk/>
            <pc:sldMk cId="3477802552" sldId="418"/>
            <ac:spMk id="18" creationId="{DEA98999-5AED-4453-6958-421F2711CC0F}"/>
          </ac:spMkLst>
        </pc:spChg>
        <pc:graphicFrameChg chg="modGraphic">
          <ac:chgData name="Ali, Syed Waqqas" userId="1b3a5f44-9498-4738-8c4e-8127257d744d" providerId="ADAL" clId="{2AD63BCF-471B-43C3-985C-2B87DBEA5A13}" dt="2024-03-05T16:16:08.844" v="13152" actId="20577"/>
          <ac:graphicFrameMkLst>
            <pc:docMk/>
            <pc:sldMk cId="3477802552" sldId="418"/>
            <ac:graphicFrameMk id="9" creationId="{50CDC6FB-0373-A6D2-62D8-57479898AAA9}"/>
          </ac:graphicFrameMkLst>
        </pc:graphicFrameChg>
        <pc:picChg chg="del">
          <ac:chgData name="Ali, Syed Waqqas" userId="1b3a5f44-9498-4738-8c4e-8127257d744d" providerId="ADAL" clId="{2AD63BCF-471B-43C3-985C-2B87DBEA5A13}" dt="2024-03-05T16:14:03.434" v="12821" actId="478"/>
          <ac:picMkLst>
            <pc:docMk/>
            <pc:sldMk cId="3477802552" sldId="418"/>
            <ac:picMk id="13" creationId="{AB7679E6-A028-6357-8620-28E1C38ACD23}"/>
          </ac:picMkLst>
        </pc:picChg>
        <pc:cxnChg chg="add del mod">
          <ac:chgData name="Ali, Syed Waqqas" userId="1b3a5f44-9498-4738-8c4e-8127257d744d" providerId="ADAL" clId="{2AD63BCF-471B-43C3-985C-2B87DBEA5A13}" dt="2024-03-05T16:17:00.501" v="13265" actId="478"/>
          <ac:cxnSpMkLst>
            <pc:docMk/>
            <pc:sldMk cId="3477802552" sldId="418"/>
            <ac:cxnSpMk id="17" creationId="{17F8CEDE-FB4F-CB73-9A88-E0C03513B303}"/>
          </ac:cxnSpMkLst>
        </pc:cxnChg>
      </pc:sldChg>
      <pc:sldChg chg="modSp add mod">
        <pc:chgData name="Ali, Syed Waqqas" userId="1b3a5f44-9498-4738-8c4e-8127257d744d" providerId="ADAL" clId="{2AD63BCF-471B-43C3-985C-2B87DBEA5A13}" dt="2024-03-05T17:02:15.903" v="15514" actId="20577"/>
        <pc:sldMkLst>
          <pc:docMk/>
          <pc:sldMk cId="1637217615" sldId="419"/>
        </pc:sldMkLst>
        <pc:spChg chg="mod">
          <ac:chgData name="Ali, Syed Waqqas" userId="1b3a5f44-9498-4738-8c4e-8127257d744d" providerId="ADAL" clId="{2AD63BCF-471B-43C3-985C-2B87DBEA5A13}" dt="2024-03-05T17:02:15.903" v="15514" actId="20577"/>
          <ac:spMkLst>
            <pc:docMk/>
            <pc:sldMk cId="1637217615" sldId="419"/>
            <ac:spMk id="3" creationId="{75B44FD8-6043-FD57-EEE4-E61766F69E6D}"/>
          </ac:spMkLst>
        </pc:spChg>
      </pc:sldChg>
      <pc:sldChg chg="modSp add mod ord">
        <pc:chgData name="Ali, Syed Waqqas" userId="1b3a5f44-9498-4738-8c4e-8127257d744d" providerId="ADAL" clId="{2AD63BCF-471B-43C3-985C-2B87DBEA5A13}" dt="2024-03-05T17:01:25.440" v="15500" actId="21"/>
        <pc:sldMkLst>
          <pc:docMk/>
          <pc:sldMk cId="4075307109" sldId="420"/>
        </pc:sldMkLst>
        <pc:spChg chg="mod">
          <ac:chgData name="Ali, Syed Waqqas" userId="1b3a5f44-9498-4738-8c4e-8127257d744d" providerId="ADAL" clId="{2AD63BCF-471B-43C3-985C-2B87DBEA5A13}" dt="2024-03-05T17:01:25.440" v="15500" actId="21"/>
          <ac:spMkLst>
            <pc:docMk/>
            <pc:sldMk cId="4075307109" sldId="420"/>
            <ac:spMk id="3" creationId="{C6499C93-2D04-2AED-B91F-6E14B693029B}"/>
          </ac:spMkLst>
        </pc:spChg>
      </pc:sldChg>
      <pc:sldChg chg="modSp add mod">
        <pc:chgData name="Ali, Syed Waqqas" userId="1b3a5f44-9498-4738-8c4e-8127257d744d" providerId="ADAL" clId="{2AD63BCF-471B-43C3-985C-2B87DBEA5A13}" dt="2024-03-05T16:25:14.276" v="13651" actId="1037"/>
        <pc:sldMkLst>
          <pc:docMk/>
          <pc:sldMk cId="2328910131" sldId="421"/>
        </pc:sldMkLst>
        <pc:spChg chg="mod">
          <ac:chgData name="Ali, Syed Waqqas" userId="1b3a5f44-9498-4738-8c4e-8127257d744d" providerId="ADAL" clId="{2AD63BCF-471B-43C3-985C-2B87DBEA5A13}" dt="2024-03-05T16:24:11.456" v="13541" actId="1036"/>
          <ac:spMkLst>
            <pc:docMk/>
            <pc:sldMk cId="2328910131" sldId="421"/>
            <ac:spMk id="9" creationId="{1E677F89-4424-BB9F-4E13-223117427FD4}"/>
          </ac:spMkLst>
        </pc:spChg>
        <pc:spChg chg="mod">
          <ac:chgData name="Ali, Syed Waqqas" userId="1b3a5f44-9498-4738-8c4e-8127257d744d" providerId="ADAL" clId="{2AD63BCF-471B-43C3-985C-2B87DBEA5A13}" dt="2024-03-05T16:25:14.276" v="13651" actId="1037"/>
          <ac:spMkLst>
            <pc:docMk/>
            <pc:sldMk cId="2328910131" sldId="421"/>
            <ac:spMk id="10" creationId="{2A2EF5EF-219C-A815-D17D-AC3E4DDAD56F}"/>
          </ac:spMkLst>
        </pc:spChg>
      </pc:sldChg>
      <pc:sldChg chg="modSp add mod">
        <pc:chgData name="Ali, Syed Waqqas" userId="1b3a5f44-9498-4738-8c4e-8127257d744d" providerId="ADAL" clId="{2AD63BCF-471B-43C3-985C-2B87DBEA5A13}" dt="2024-03-05T16:25:24.909" v="13673" actId="1037"/>
        <pc:sldMkLst>
          <pc:docMk/>
          <pc:sldMk cId="1283551544" sldId="422"/>
        </pc:sldMkLst>
        <pc:spChg chg="mod">
          <ac:chgData name="Ali, Syed Waqqas" userId="1b3a5f44-9498-4738-8c4e-8127257d744d" providerId="ADAL" clId="{2AD63BCF-471B-43C3-985C-2B87DBEA5A13}" dt="2024-03-05T16:24:39.615" v="13592" actId="1035"/>
          <ac:spMkLst>
            <pc:docMk/>
            <pc:sldMk cId="1283551544" sldId="422"/>
            <ac:spMk id="9" creationId="{184AA5B6-3412-5565-8144-7BD06BE358C8}"/>
          </ac:spMkLst>
        </pc:spChg>
        <pc:spChg chg="mod">
          <ac:chgData name="Ali, Syed Waqqas" userId="1b3a5f44-9498-4738-8c4e-8127257d744d" providerId="ADAL" clId="{2AD63BCF-471B-43C3-985C-2B87DBEA5A13}" dt="2024-03-05T16:25:24.909" v="13673" actId="1037"/>
          <ac:spMkLst>
            <pc:docMk/>
            <pc:sldMk cId="1283551544" sldId="422"/>
            <ac:spMk id="10" creationId="{C95FF12E-B15A-3D6B-C1D6-F4A972C73980}"/>
          </ac:spMkLst>
        </pc:spChg>
      </pc:sldChg>
      <pc:sldChg chg="addSp delSp modSp add mod">
        <pc:chgData name="Ali, Syed Waqqas" userId="1b3a5f44-9498-4738-8c4e-8127257d744d" providerId="ADAL" clId="{2AD63BCF-471B-43C3-985C-2B87DBEA5A13}" dt="2024-03-05T16:27:39.739" v="13831" actId="113"/>
        <pc:sldMkLst>
          <pc:docMk/>
          <pc:sldMk cId="3711752715" sldId="423"/>
        </pc:sldMkLst>
        <pc:spChg chg="mod">
          <ac:chgData name="Ali, Syed Waqqas" userId="1b3a5f44-9498-4738-8c4e-8127257d744d" providerId="ADAL" clId="{2AD63BCF-471B-43C3-985C-2B87DBEA5A13}" dt="2024-03-05T16:25:42.004" v="13717" actId="20577"/>
          <ac:spMkLst>
            <pc:docMk/>
            <pc:sldMk cId="3711752715" sldId="423"/>
            <ac:spMk id="2" creationId="{6F1F7513-6264-E95F-7EB0-878356113C78}"/>
          </ac:spMkLst>
        </pc:spChg>
        <pc:spChg chg="del">
          <ac:chgData name="Ali, Syed Waqqas" userId="1b3a5f44-9498-4738-8c4e-8127257d744d" providerId="ADAL" clId="{2AD63BCF-471B-43C3-985C-2B87DBEA5A13}" dt="2024-03-05T16:26:00.841" v="13720" actId="478"/>
          <ac:spMkLst>
            <pc:docMk/>
            <pc:sldMk cId="3711752715" sldId="423"/>
            <ac:spMk id="3" creationId="{880D1C66-DA4A-93D0-6006-0D1E9D6C9152}"/>
          </ac:spMkLst>
        </pc:spChg>
        <pc:spChg chg="add mod">
          <ac:chgData name="Ali, Syed Waqqas" userId="1b3a5f44-9498-4738-8c4e-8127257d744d" providerId="ADAL" clId="{2AD63BCF-471B-43C3-985C-2B87DBEA5A13}" dt="2024-03-05T16:27:39.739" v="13831" actId="113"/>
          <ac:spMkLst>
            <pc:docMk/>
            <pc:sldMk cId="3711752715" sldId="423"/>
            <ac:spMk id="11" creationId="{9FB066C2-7CB5-F482-539F-58B0F2783FAA}"/>
          </ac:spMkLst>
        </pc:spChg>
        <pc:spChg chg="add mod">
          <ac:chgData name="Ali, Syed Waqqas" userId="1b3a5f44-9498-4738-8c4e-8127257d744d" providerId="ADAL" clId="{2AD63BCF-471B-43C3-985C-2B87DBEA5A13}" dt="2024-03-05T16:26:58.213" v="13818" actId="692"/>
          <ac:spMkLst>
            <pc:docMk/>
            <pc:sldMk cId="3711752715" sldId="423"/>
            <ac:spMk id="12" creationId="{BFB80E0C-E687-37D8-50A9-5DE75174B8D8}"/>
          </ac:spMkLst>
        </pc:spChg>
        <pc:spChg chg="add mod">
          <ac:chgData name="Ali, Syed Waqqas" userId="1b3a5f44-9498-4738-8c4e-8127257d744d" providerId="ADAL" clId="{2AD63BCF-471B-43C3-985C-2B87DBEA5A13}" dt="2024-03-05T16:27:24.139" v="13829" actId="692"/>
          <ac:spMkLst>
            <pc:docMk/>
            <pc:sldMk cId="3711752715" sldId="423"/>
            <ac:spMk id="13" creationId="{94D1D09F-8565-213A-29FF-7A934AB20FCA}"/>
          </ac:spMkLst>
        </pc:spChg>
        <pc:picChg chg="add mod">
          <ac:chgData name="Ali, Syed Waqqas" userId="1b3a5f44-9498-4738-8c4e-8127257d744d" providerId="ADAL" clId="{2AD63BCF-471B-43C3-985C-2B87DBEA5A13}" dt="2024-03-05T16:26:02.810" v="13721" actId="1076"/>
          <ac:picMkLst>
            <pc:docMk/>
            <pc:sldMk cId="3711752715" sldId="423"/>
            <ac:picMk id="10" creationId="{AA4FF097-6EDD-14B4-7202-F4634D81596A}"/>
          </ac:picMkLst>
        </pc:picChg>
      </pc:sldChg>
      <pc:sldChg chg="addSp modSp add mod">
        <pc:chgData name="Ali, Syed Waqqas" userId="1b3a5f44-9498-4738-8c4e-8127257d744d" providerId="ADAL" clId="{2AD63BCF-471B-43C3-985C-2B87DBEA5A13}" dt="2024-03-05T17:41:23.902" v="16943" actId="20577"/>
        <pc:sldMkLst>
          <pc:docMk/>
          <pc:sldMk cId="1512705346" sldId="424"/>
        </pc:sldMkLst>
        <pc:spChg chg="mod">
          <ac:chgData name="Ali, Syed Waqqas" userId="1b3a5f44-9498-4738-8c4e-8127257d744d" providerId="ADAL" clId="{2AD63BCF-471B-43C3-985C-2B87DBEA5A13}" dt="2024-03-05T16:29:26.676" v="13917" actId="403"/>
          <ac:spMkLst>
            <pc:docMk/>
            <pc:sldMk cId="1512705346" sldId="424"/>
            <ac:spMk id="2" creationId="{9988EA69-755D-693C-99E8-89A42356BF67}"/>
          </ac:spMkLst>
        </pc:spChg>
        <pc:spChg chg="mod">
          <ac:chgData name="Ali, Syed Waqqas" userId="1b3a5f44-9498-4738-8c4e-8127257d744d" providerId="ADAL" clId="{2AD63BCF-471B-43C3-985C-2B87DBEA5A13}" dt="2024-03-05T17:41:23.902" v="16943" actId="20577"/>
          <ac:spMkLst>
            <pc:docMk/>
            <pc:sldMk cId="1512705346" sldId="424"/>
            <ac:spMk id="3" creationId="{8B09F1AA-DCC9-6E5D-FED3-C48999731543}"/>
          </ac:spMkLst>
        </pc:spChg>
        <pc:picChg chg="add mod">
          <ac:chgData name="Ali, Syed Waqqas" userId="1b3a5f44-9498-4738-8c4e-8127257d744d" providerId="ADAL" clId="{2AD63BCF-471B-43C3-985C-2B87DBEA5A13}" dt="2024-03-05T16:29:11.067" v="13914" actId="1076"/>
          <ac:picMkLst>
            <pc:docMk/>
            <pc:sldMk cId="1512705346" sldId="424"/>
            <ac:picMk id="10" creationId="{A9B05A4A-7952-9323-13DE-7842AFC57D71}"/>
          </ac:picMkLst>
        </pc:picChg>
      </pc:sldChg>
      <pc:sldChg chg="addSp modSp add mod">
        <pc:chgData name="Ali, Syed Waqqas" userId="1b3a5f44-9498-4738-8c4e-8127257d744d" providerId="ADAL" clId="{2AD63BCF-471B-43C3-985C-2B87DBEA5A13}" dt="2024-03-05T16:32:02.659" v="14290" actId="2711"/>
        <pc:sldMkLst>
          <pc:docMk/>
          <pc:sldMk cId="2835325067" sldId="425"/>
        </pc:sldMkLst>
        <pc:spChg chg="mod">
          <ac:chgData name="Ali, Syed Waqqas" userId="1b3a5f44-9498-4738-8c4e-8127257d744d" providerId="ADAL" clId="{2AD63BCF-471B-43C3-985C-2B87DBEA5A13}" dt="2024-03-05T16:30:05.832" v="13991" actId="20577"/>
          <ac:spMkLst>
            <pc:docMk/>
            <pc:sldMk cId="2835325067" sldId="425"/>
            <ac:spMk id="2" creationId="{35AEDA6C-38C5-1F0B-9682-A598DF1A3739}"/>
          </ac:spMkLst>
        </pc:spChg>
        <pc:spChg chg="mod">
          <ac:chgData name="Ali, Syed Waqqas" userId="1b3a5f44-9498-4738-8c4e-8127257d744d" providerId="ADAL" clId="{2AD63BCF-471B-43C3-985C-2B87DBEA5A13}" dt="2024-03-05T16:32:02.659" v="14290" actId="2711"/>
          <ac:spMkLst>
            <pc:docMk/>
            <pc:sldMk cId="2835325067" sldId="425"/>
            <ac:spMk id="3" creationId="{C27A3212-9957-6D63-9993-0A47C043CB54}"/>
          </ac:spMkLst>
        </pc:spChg>
        <pc:picChg chg="add mod modCrop">
          <ac:chgData name="Ali, Syed Waqqas" userId="1b3a5f44-9498-4738-8c4e-8127257d744d" providerId="ADAL" clId="{2AD63BCF-471B-43C3-985C-2B87DBEA5A13}" dt="2024-03-05T16:30:29.912" v="13996" actId="1076"/>
          <ac:picMkLst>
            <pc:docMk/>
            <pc:sldMk cId="2835325067" sldId="425"/>
            <ac:picMk id="9" creationId="{63644412-2D91-6427-BF55-DD45E37E3EB7}"/>
          </ac:picMkLst>
        </pc:picChg>
      </pc:sldChg>
      <pc:sldChg chg="modSp add mod">
        <pc:chgData name="Ali, Syed Waqqas" userId="1b3a5f44-9498-4738-8c4e-8127257d744d" providerId="ADAL" clId="{2AD63BCF-471B-43C3-985C-2B87DBEA5A13}" dt="2024-03-05T16:32:14.845" v="14291" actId="2711"/>
        <pc:sldMkLst>
          <pc:docMk/>
          <pc:sldMk cId="3576134953" sldId="426"/>
        </pc:sldMkLst>
        <pc:spChg chg="mod">
          <ac:chgData name="Ali, Syed Waqqas" userId="1b3a5f44-9498-4738-8c4e-8127257d744d" providerId="ADAL" clId="{2AD63BCF-471B-43C3-985C-2B87DBEA5A13}" dt="2024-03-05T16:32:14.845" v="14291" actId="2711"/>
          <ac:spMkLst>
            <pc:docMk/>
            <pc:sldMk cId="3576134953" sldId="426"/>
            <ac:spMk id="3" creationId="{C18A47C5-412A-3ED9-8AA2-FECBDFE9B782}"/>
          </ac:spMkLst>
        </pc:spChg>
      </pc:sldChg>
      <pc:sldChg chg="modSp add mod">
        <pc:chgData name="Ali, Syed Waqqas" userId="1b3a5f44-9498-4738-8c4e-8127257d744d" providerId="ADAL" clId="{2AD63BCF-471B-43C3-985C-2B87DBEA5A13}" dt="2024-03-05T16:35:34.398" v="14489" actId="20577"/>
        <pc:sldMkLst>
          <pc:docMk/>
          <pc:sldMk cId="1566573638" sldId="427"/>
        </pc:sldMkLst>
        <pc:spChg chg="mod">
          <ac:chgData name="Ali, Syed Waqqas" userId="1b3a5f44-9498-4738-8c4e-8127257d744d" providerId="ADAL" clId="{2AD63BCF-471B-43C3-985C-2B87DBEA5A13}" dt="2024-03-05T16:32:34.292" v="14324" actId="20577"/>
          <ac:spMkLst>
            <pc:docMk/>
            <pc:sldMk cId="1566573638" sldId="427"/>
            <ac:spMk id="2" creationId="{13999605-3BCA-FA46-CD3A-1A02BAF9C8FA}"/>
          </ac:spMkLst>
        </pc:spChg>
        <pc:spChg chg="mod">
          <ac:chgData name="Ali, Syed Waqqas" userId="1b3a5f44-9498-4738-8c4e-8127257d744d" providerId="ADAL" clId="{2AD63BCF-471B-43C3-985C-2B87DBEA5A13}" dt="2024-03-05T16:35:34.398" v="14489" actId="20577"/>
          <ac:spMkLst>
            <pc:docMk/>
            <pc:sldMk cId="1566573638" sldId="427"/>
            <ac:spMk id="3" creationId="{37BA71B1-EEED-31B1-0649-87BA5A7238EC}"/>
          </ac:spMkLst>
        </pc:spChg>
      </pc:sldChg>
      <pc:sldChg chg="modSp add mod">
        <pc:chgData name="Ali, Syed Waqqas" userId="1b3a5f44-9498-4738-8c4e-8127257d744d" providerId="ADAL" clId="{2AD63BCF-471B-43C3-985C-2B87DBEA5A13}" dt="2024-03-05T16:37:12.688" v="14574" actId="20577"/>
        <pc:sldMkLst>
          <pc:docMk/>
          <pc:sldMk cId="3608182754" sldId="428"/>
        </pc:sldMkLst>
        <pc:spChg chg="mod">
          <ac:chgData name="Ali, Syed Waqqas" userId="1b3a5f44-9498-4738-8c4e-8127257d744d" providerId="ADAL" clId="{2AD63BCF-471B-43C3-985C-2B87DBEA5A13}" dt="2024-03-05T16:37:12.688" v="14574" actId="20577"/>
          <ac:spMkLst>
            <pc:docMk/>
            <pc:sldMk cId="3608182754" sldId="428"/>
            <ac:spMk id="2" creationId="{0EC41CA5-8EA5-5194-1F52-4F0179AF83C4}"/>
          </ac:spMkLst>
        </pc:spChg>
      </pc:sldChg>
      <pc:sldChg chg="modSp add del mod">
        <pc:chgData name="Ali, Syed Waqqas" userId="1b3a5f44-9498-4738-8c4e-8127257d744d" providerId="ADAL" clId="{2AD63BCF-471B-43C3-985C-2B87DBEA5A13}" dt="2024-03-05T16:40:27.669" v="14636" actId="47"/>
        <pc:sldMkLst>
          <pc:docMk/>
          <pc:sldMk cId="3931023289" sldId="429"/>
        </pc:sldMkLst>
        <pc:spChg chg="mod">
          <ac:chgData name="Ali, Syed Waqqas" userId="1b3a5f44-9498-4738-8c4e-8127257d744d" providerId="ADAL" clId="{2AD63BCF-471B-43C3-985C-2B87DBEA5A13}" dt="2024-03-05T16:40:14.636" v="14630" actId="20577"/>
          <ac:spMkLst>
            <pc:docMk/>
            <pc:sldMk cId="3931023289" sldId="429"/>
            <ac:spMk id="2" creationId="{CD1EB899-073E-967E-7906-A46BC204B7F4}"/>
          </ac:spMkLst>
        </pc:spChg>
        <pc:spChg chg="mod">
          <ac:chgData name="Ali, Syed Waqqas" userId="1b3a5f44-9498-4738-8c4e-8127257d744d" providerId="ADAL" clId="{2AD63BCF-471B-43C3-985C-2B87DBEA5A13}" dt="2024-03-05T16:40:16.770" v="14634" actId="20577"/>
          <ac:spMkLst>
            <pc:docMk/>
            <pc:sldMk cId="3931023289" sldId="429"/>
            <ac:spMk id="3" creationId="{A17132B5-7C2C-E340-AB70-83234AE0253D}"/>
          </ac:spMkLst>
        </pc:spChg>
      </pc:sldChg>
      <pc:sldChg chg="delSp modSp add mod">
        <pc:chgData name="Ali, Syed Waqqas" userId="1b3a5f44-9498-4738-8c4e-8127257d744d" providerId="ADAL" clId="{2AD63BCF-471B-43C3-985C-2B87DBEA5A13}" dt="2024-03-05T16:42:28.123" v="14753" actId="20577"/>
        <pc:sldMkLst>
          <pc:docMk/>
          <pc:sldMk cId="765687021" sldId="430"/>
        </pc:sldMkLst>
        <pc:spChg chg="mod">
          <ac:chgData name="Ali, Syed Waqqas" userId="1b3a5f44-9498-4738-8c4e-8127257d744d" providerId="ADAL" clId="{2AD63BCF-471B-43C3-985C-2B87DBEA5A13}" dt="2024-03-05T16:40:32.243" v="14654" actId="20577"/>
          <ac:spMkLst>
            <pc:docMk/>
            <pc:sldMk cId="765687021" sldId="430"/>
            <ac:spMk id="2" creationId="{9B162082-592D-B0C9-4D65-0934CE01508F}"/>
          </ac:spMkLst>
        </pc:spChg>
        <pc:spChg chg="mod">
          <ac:chgData name="Ali, Syed Waqqas" userId="1b3a5f44-9498-4738-8c4e-8127257d744d" providerId="ADAL" clId="{2AD63BCF-471B-43C3-985C-2B87DBEA5A13}" dt="2024-03-05T16:42:28.123" v="14753" actId="20577"/>
          <ac:spMkLst>
            <pc:docMk/>
            <pc:sldMk cId="765687021" sldId="430"/>
            <ac:spMk id="3" creationId="{3A020F24-B03D-25E2-A21D-3B69D2EAB63B}"/>
          </ac:spMkLst>
        </pc:spChg>
        <pc:spChg chg="del">
          <ac:chgData name="Ali, Syed Waqqas" userId="1b3a5f44-9498-4738-8c4e-8127257d744d" providerId="ADAL" clId="{2AD63BCF-471B-43C3-985C-2B87DBEA5A13}" dt="2024-03-05T16:40:36.681" v="14655" actId="478"/>
          <ac:spMkLst>
            <pc:docMk/>
            <pc:sldMk cId="765687021" sldId="430"/>
            <ac:spMk id="11" creationId="{9D2EE2A4-CAB4-DCD2-91F5-8EF22BF38392}"/>
          </ac:spMkLst>
        </pc:spChg>
        <pc:spChg chg="del">
          <ac:chgData name="Ali, Syed Waqqas" userId="1b3a5f44-9498-4738-8c4e-8127257d744d" providerId="ADAL" clId="{2AD63BCF-471B-43C3-985C-2B87DBEA5A13}" dt="2024-03-05T16:40:36.681" v="14655" actId="478"/>
          <ac:spMkLst>
            <pc:docMk/>
            <pc:sldMk cId="765687021" sldId="430"/>
            <ac:spMk id="12" creationId="{98D7F6E6-8C5E-9FA3-2CEB-5160BBA515FD}"/>
          </ac:spMkLst>
        </pc:spChg>
        <pc:spChg chg="del">
          <ac:chgData name="Ali, Syed Waqqas" userId="1b3a5f44-9498-4738-8c4e-8127257d744d" providerId="ADAL" clId="{2AD63BCF-471B-43C3-985C-2B87DBEA5A13}" dt="2024-03-05T16:40:36.681" v="14655" actId="478"/>
          <ac:spMkLst>
            <pc:docMk/>
            <pc:sldMk cId="765687021" sldId="430"/>
            <ac:spMk id="13" creationId="{803AEC48-55AE-FEE0-34A8-04BC3D3513A2}"/>
          </ac:spMkLst>
        </pc:spChg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811097217" sldId="431"/>
        </pc:sldMkLst>
      </pc:sldChg>
      <pc:sldChg chg="addSp modSp add mod">
        <pc:chgData name="Ali, Syed Waqqas" userId="1b3a5f44-9498-4738-8c4e-8127257d744d" providerId="ADAL" clId="{2AD63BCF-471B-43C3-985C-2B87DBEA5A13}" dt="2024-03-05T16:48:41.663" v="14993" actId="1076"/>
        <pc:sldMkLst>
          <pc:docMk/>
          <pc:sldMk cId="4096402805" sldId="431"/>
        </pc:sldMkLst>
        <pc:spChg chg="mod">
          <ac:chgData name="Ali, Syed Waqqas" userId="1b3a5f44-9498-4738-8c4e-8127257d744d" providerId="ADAL" clId="{2AD63BCF-471B-43C3-985C-2B87DBEA5A13}" dt="2024-03-05T16:48:19.450" v="14988" actId="20577"/>
          <ac:spMkLst>
            <pc:docMk/>
            <pc:sldMk cId="4096402805" sldId="431"/>
            <ac:spMk id="3" creationId="{481D16D6-7BB4-42BF-8642-43FCCE865D5E}"/>
          </ac:spMkLst>
        </pc:spChg>
        <pc:picChg chg="add mod">
          <ac:chgData name="Ali, Syed Waqqas" userId="1b3a5f44-9498-4738-8c4e-8127257d744d" providerId="ADAL" clId="{2AD63BCF-471B-43C3-985C-2B87DBEA5A13}" dt="2024-03-05T16:48:41.663" v="14993" actId="1076"/>
          <ac:picMkLst>
            <pc:docMk/>
            <pc:sldMk cId="4096402805" sldId="431"/>
            <ac:picMk id="9" creationId="{57B6AE09-A95E-64C8-C0E4-925771F61E9D}"/>
          </ac:picMkLst>
        </pc:picChg>
      </pc:sldChg>
      <pc:sldChg chg="modSp add mod">
        <pc:chgData name="Ali, Syed Waqqas" userId="1b3a5f44-9498-4738-8c4e-8127257d744d" providerId="ADAL" clId="{2AD63BCF-471B-43C3-985C-2B87DBEA5A13}" dt="2024-03-05T16:53:16.445" v="15279" actId="403"/>
        <pc:sldMkLst>
          <pc:docMk/>
          <pc:sldMk cId="2279658473" sldId="432"/>
        </pc:sldMkLst>
        <pc:spChg chg="mod">
          <ac:chgData name="Ali, Syed Waqqas" userId="1b3a5f44-9498-4738-8c4e-8127257d744d" providerId="ADAL" clId="{2AD63BCF-471B-43C3-985C-2B87DBEA5A13}" dt="2024-03-05T16:51:14.531" v="15171" actId="20577"/>
          <ac:spMkLst>
            <pc:docMk/>
            <pc:sldMk cId="2279658473" sldId="432"/>
            <ac:spMk id="2" creationId="{3D12E109-3390-801B-7833-6587A5EA403B}"/>
          </ac:spMkLst>
        </pc:spChg>
        <pc:spChg chg="mod">
          <ac:chgData name="Ali, Syed Waqqas" userId="1b3a5f44-9498-4738-8c4e-8127257d744d" providerId="ADAL" clId="{2AD63BCF-471B-43C3-985C-2B87DBEA5A13}" dt="2024-03-05T16:53:16.445" v="15279" actId="403"/>
          <ac:spMkLst>
            <pc:docMk/>
            <pc:sldMk cId="2279658473" sldId="432"/>
            <ac:spMk id="3" creationId="{DF6F1BFC-EF90-9221-4BCB-E0F244B47736}"/>
          </ac:spMkLst>
        </pc:spChg>
      </pc:sldChg>
      <pc:sldChg chg="modSp add mod ord">
        <pc:chgData name="Ali, Syed Waqqas" userId="1b3a5f44-9498-4738-8c4e-8127257d744d" providerId="ADAL" clId="{2AD63BCF-471B-43C3-985C-2B87DBEA5A13}" dt="2024-03-05T16:54:46.695" v="15350"/>
        <pc:sldMkLst>
          <pc:docMk/>
          <pc:sldMk cId="1842840522" sldId="433"/>
        </pc:sldMkLst>
        <pc:spChg chg="mod">
          <ac:chgData name="Ali, Syed Waqqas" userId="1b3a5f44-9498-4738-8c4e-8127257d744d" providerId="ADAL" clId="{2AD63BCF-471B-43C3-985C-2B87DBEA5A13}" dt="2024-03-05T16:54:42.084" v="15348" actId="20577"/>
          <ac:spMkLst>
            <pc:docMk/>
            <pc:sldMk cId="1842840522" sldId="433"/>
            <ac:spMk id="3" creationId="{D8CD1729-3235-D108-3CE2-AA8D3B440AD4}"/>
          </ac:spMkLst>
        </pc:spChg>
      </pc:sldChg>
      <pc:sldChg chg="modSp add mod">
        <pc:chgData name="Ali, Syed Waqqas" userId="1b3a5f44-9498-4738-8c4e-8127257d744d" providerId="ADAL" clId="{2AD63BCF-471B-43C3-985C-2B87DBEA5A13}" dt="2024-03-05T17:08:20.309" v="15786" actId="20577"/>
        <pc:sldMkLst>
          <pc:docMk/>
          <pc:sldMk cId="2202730469" sldId="434"/>
        </pc:sldMkLst>
        <pc:spChg chg="mod">
          <ac:chgData name="Ali, Syed Waqqas" userId="1b3a5f44-9498-4738-8c4e-8127257d744d" providerId="ADAL" clId="{2AD63BCF-471B-43C3-985C-2B87DBEA5A13}" dt="2024-03-05T17:08:20.309" v="15786" actId="20577"/>
          <ac:spMkLst>
            <pc:docMk/>
            <pc:sldMk cId="2202730469" sldId="434"/>
            <ac:spMk id="2" creationId="{8D328D77-4132-6FCE-7593-E366E623E27E}"/>
          </ac:spMkLst>
        </pc:spChg>
        <pc:spChg chg="mod">
          <ac:chgData name="Ali, Syed Waqqas" userId="1b3a5f44-9498-4738-8c4e-8127257d744d" providerId="ADAL" clId="{2AD63BCF-471B-43C3-985C-2B87DBEA5A13}" dt="2024-03-05T17:07:56.122" v="15781" actId="20577"/>
          <ac:spMkLst>
            <pc:docMk/>
            <pc:sldMk cId="2202730469" sldId="434"/>
            <ac:spMk id="3" creationId="{8AE5305D-615F-BA34-9774-EB3B97B43653}"/>
          </ac:spMkLst>
        </pc:spChg>
      </pc:sldChg>
      <pc:sldChg chg="modSp add mod">
        <pc:chgData name="Ali, Syed Waqqas" userId="1b3a5f44-9498-4738-8c4e-8127257d744d" providerId="ADAL" clId="{2AD63BCF-471B-43C3-985C-2B87DBEA5A13}" dt="2024-03-05T17:25:49.625" v="15793" actId="20577"/>
        <pc:sldMkLst>
          <pc:docMk/>
          <pc:sldMk cId="3266715303" sldId="435"/>
        </pc:sldMkLst>
        <pc:spChg chg="mod">
          <ac:chgData name="Ali, Syed Waqqas" userId="1b3a5f44-9498-4738-8c4e-8127257d744d" providerId="ADAL" clId="{2AD63BCF-471B-43C3-985C-2B87DBEA5A13}" dt="2024-03-05T17:25:49.625" v="15793" actId="20577"/>
          <ac:spMkLst>
            <pc:docMk/>
            <pc:sldMk cId="3266715303" sldId="435"/>
            <ac:spMk id="2" creationId="{406785F5-B42F-8EBB-2AB1-8F6825903C87}"/>
          </ac:spMkLst>
        </pc:spChg>
      </pc:sldChg>
      <pc:sldChg chg="modSp add mod">
        <pc:chgData name="Ali, Syed Waqqas" userId="1b3a5f44-9498-4738-8c4e-8127257d744d" providerId="ADAL" clId="{2AD63BCF-471B-43C3-985C-2B87DBEA5A13}" dt="2024-03-05T17:32:31.793" v="16333" actId="2711"/>
        <pc:sldMkLst>
          <pc:docMk/>
          <pc:sldMk cId="2548562399" sldId="436"/>
        </pc:sldMkLst>
        <pc:spChg chg="mod">
          <ac:chgData name="Ali, Syed Waqqas" userId="1b3a5f44-9498-4738-8c4e-8127257d744d" providerId="ADAL" clId="{2AD63BCF-471B-43C3-985C-2B87DBEA5A13}" dt="2024-03-05T17:32:04.558" v="16325" actId="403"/>
          <ac:spMkLst>
            <pc:docMk/>
            <pc:sldMk cId="2548562399" sldId="436"/>
            <ac:spMk id="2" creationId="{6F4DBD63-5EE2-C48F-0F7C-0AFE36F3DA8B}"/>
          </ac:spMkLst>
        </pc:spChg>
        <pc:spChg chg="mod">
          <ac:chgData name="Ali, Syed Waqqas" userId="1b3a5f44-9498-4738-8c4e-8127257d744d" providerId="ADAL" clId="{2AD63BCF-471B-43C3-985C-2B87DBEA5A13}" dt="2024-03-05T17:32:31.793" v="16333" actId="2711"/>
          <ac:spMkLst>
            <pc:docMk/>
            <pc:sldMk cId="2548562399" sldId="436"/>
            <ac:spMk id="3" creationId="{638A427C-3ED6-29B6-C079-FBFC9AA230F1}"/>
          </ac:spMkLst>
        </pc:spChg>
      </pc:sldChg>
      <pc:sldChg chg="addSp modSp add mod">
        <pc:chgData name="Ali, Syed Waqqas" userId="1b3a5f44-9498-4738-8c4e-8127257d744d" providerId="ADAL" clId="{2AD63BCF-471B-43C3-985C-2B87DBEA5A13}" dt="2024-03-05T17:31:41.719" v="16321" actId="20577"/>
        <pc:sldMkLst>
          <pc:docMk/>
          <pc:sldMk cId="1161195636" sldId="437"/>
        </pc:sldMkLst>
        <pc:spChg chg="mod">
          <ac:chgData name="Ali, Syed Waqqas" userId="1b3a5f44-9498-4738-8c4e-8127257d744d" providerId="ADAL" clId="{2AD63BCF-471B-43C3-985C-2B87DBEA5A13}" dt="2024-03-05T17:31:41.719" v="16321" actId="20577"/>
          <ac:spMkLst>
            <pc:docMk/>
            <pc:sldMk cId="1161195636" sldId="437"/>
            <ac:spMk id="3" creationId="{EA06C278-8F65-F5FC-703A-0CC4A6D062D9}"/>
          </ac:spMkLst>
        </pc:spChg>
        <pc:spChg chg="add mod">
          <ac:chgData name="Ali, Syed Waqqas" userId="1b3a5f44-9498-4738-8c4e-8127257d744d" providerId="ADAL" clId="{2AD63BCF-471B-43C3-985C-2B87DBEA5A13}" dt="2024-03-05T17:29:46.069" v="16199" actId="14100"/>
          <ac:spMkLst>
            <pc:docMk/>
            <pc:sldMk cId="1161195636" sldId="437"/>
            <ac:spMk id="11" creationId="{61C30CC4-2FB3-9C2E-2CFF-E52B61347E4A}"/>
          </ac:spMkLst>
        </pc:spChg>
        <pc:spChg chg="add mod">
          <ac:chgData name="Ali, Syed Waqqas" userId="1b3a5f44-9498-4738-8c4e-8127257d744d" providerId="ADAL" clId="{2AD63BCF-471B-43C3-985C-2B87DBEA5A13}" dt="2024-03-05T17:30:28.481" v="16261" actId="14100"/>
          <ac:spMkLst>
            <pc:docMk/>
            <pc:sldMk cId="1161195636" sldId="437"/>
            <ac:spMk id="12" creationId="{0C5F2127-E6B3-6EBF-6950-A112571F2187}"/>
          </ac:spMkLst>
        </pc:spChg>
        <pc:spChg chg="add mod">
          <ac:chgData name="Ali, Syed Waqqas" userId="1b3a5f44-9498-4738-8c4e-8127257d744d" providerId="ADAL" clId="{2AD63BCF-471B-43C3-985C-2B87DBEA5A13}" dt="2024-03-05T17:30:47.663" v="16278" actId="692"/>
          <ac:spMkLst>
            <pc:docMk/>
            <pc:sldMk cId="1161195636" sldId="437"/>
            <ac:spMk id="13" creationId="{67A50CAD-83EA-AEED-77C5-3770849F57CF}"/>
          </ac:spMkLst>
        </pc:spChg>
        <pc:picChg chg="add mod">
          <ac:chgData name="Ali, Syed Waqqas" userId="1b3a5f44-9498-4738-8c4e-8127257d744d" providerId="ADAL" clId="{2AD63BCF-471B-43C3-985C-2B87DBEA5A13}" dt="2024-03-05T17:29:12.002" v="16130" actId="1076"/>
          <ac:picMkLst>
            <pc:docMk/>
            <pc:sldMk cId="1161195636" sldId="437"/>
            <ac:picMk id="10" creationId="{55D3E3F6-C72D-9C59-96B6-B0919BA936DA}"/>
          </ac:picMkLst>
        </pc:picChg>
      </pc:sldChg>
      <pc:sldChg chg="modSp add mod">
        <pc:chgData name="Ali, Syed Waqqas" userId="1b3a5f44-9498-4738-8c4e-8127257d744d" providerId="ADAL" clId="{2AD63BCF-471B-43C3-985C-2B87DBEA5A13}" dt="2024-03-05T17:39:13.698" v="16882" actId="2711"/>
        <pc:sldMkLst>
          <pc:docMk/>
          <pc:sldMk cId="2450004204" sldId="438"/>
        </pc:sldMkLst>
        <pc:spChg chg="mod">
          <ac:chgData name="Ali, Syed Waqqas" userId="1b3a5f44-9498-4738-8c4e-8127257d744d" providerId="ADAL" clId="{2AD63BCF-471B-43C3-985C-2B87DBEA5A13}" dt="2024-03-05T17:33:07.324" v="16345" actId="20577"/>
          <ac:spMkLst>
            <pc:docMk/>
            <pc:sldMk cId="2450004204" sldId="438"/>
            <ac:spMk id="2" creationId="{FCD3AAFD-8016-1FF5-0077-CCE0B98D39A3}"/>
          </ac:spMkLst>
        </pc:spChg>
        <pc:spChg chg="mod">
          <ac:chgData name="Ali, Syed Waqqas" userId="1b3a5f44-9498-4738-8c4e-8127257d744d" providerId="ADAL" clId="{2AD63BCF-471B-43C3-985C-2B87DBEA5A13}" dt="2024-03-05T17:39:13.698" v="16882" actId="2711"/>
          <ac:spMkLst>
            <pc:docMk/>
            <pc:sldMk cId="2450004204" sldId="438"/>
            <ac:spMk id="3" creationId="{B0C22454-15F7-B875-DE30-3FD78EEC19AA}"/>
          </ac:spMkLst>
        </pc:spChg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739811237" sldId="43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211801025" sldId="440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98634017" sldId="44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017021609" sldId="44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782116335" sldId="45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359523064" sldId="45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50422892" sldId="45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534606943" sldId="45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876614823" sldId="45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86714498" sldId="46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134017314" sldId="46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167799959" sldId="46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840376569" sldId="47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448642759" sldId="473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254920258" sldId="47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107111324" sldId="47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399752026" sldId="47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073757015" sldId="48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28088369" sldId="48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762045150" sldId="48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723102640" sldId="48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972470358" sldId="488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127347118" sldId="48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725878431" sldId="490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05789645" sldId="49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501556756" sldId="49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4221169838" sldId="493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478328739" sldId="49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211442023" sldId="49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056495851" sldId="49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52980120" sldId="49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744369952" sldId="49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22105786" sldId="50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013848983" sldId="50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378384060" sldId="51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578060084" sldId="51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032712494" sldId="520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945015360" sldId="52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55507386" sldId="52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945401991" sldId="523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63084132" sldId="52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172837050" sldId="52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527907670" sldId="52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452101507" sldId="52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472190313" sldId="528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525543556" sldId="529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619436879" sldId="530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40518479" sldId="531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833239548" sldId="532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3805561144" sldId="533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560938223" sldId="534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2491549367" sldId="535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957526940" sldId="536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1054901500" sldId="537"/>
        </pc:sldMkLst>
      </pc:sldChg>
      <pc:sldChg chg="del">
        <pc:chgData name="Ali, Syed Waqqas" userId="1b3a5f44-9498-4738-8c4e-8127257d744d" providerId="ADAL" clId="{2AD63BCF-471B-43C3-985C-2B87DBEA5A13}" dt="2024-03-04T23:34:13.505" v="0" actId="47"/>
        <pc:sldMkLst>
          <pc:docMk/>
          <pc:sldMk cId="492010792" sldId="538"/>
        </pc:sldMkLst>
      </pc:sldChg>
    </pc:docChg>
  </pc:docChgLst>
  <pc:docChgLst>
    <pc:chgData name="Ali, Syed Waqqas" userId="1b3a5f44-9498-4738-8c4e-8127257d744d" providerId="ADAL" clId="{D9F3FD9A-FEF0-4B60-8DE8-2C9369BB9AA3}"/>
    <pc:docChg chg="undo custSel addSld delSld modSld sldOrd">
      <pc:chgData name="Ali, Syed Waqqas" userId="1b3a5f44-9498-4738-8c4e-8127257d744d" providerId="ADAL" clId="{D9F3FD9A-FEF0-4B60-8DE8-2C9369BB9AA3}" dt="2024-01-08T20:28:03.059" v="8200" actId="20577"/>
      <pc:docMkLst>
        <pc:docMk/>
      </pc:docMkLst>
      <pc:sldChg chg="modSp mod">
        <pc:chgData name="Ali, Syed Waqqas" userId="1b3a5f44-9498-4738-8c4e-8127257d744d" providerId="ADAL" clId="{D9F3FD9A-FEF0-4B60-8DE8-2C9369BB9AA3}" dt="2024-01-07T21:39:20.996" v="0" actId="14100"/>
        <pc:sldMkLst>
          <pc:docMk/>
          <pc:sldMk cId="934841674" sldId="256"/>
        </pc:sldMkLst>
        <pc:spChg chg="mod">
          <ac:chgData name="Ali, Syed Waqqas" userId="1b3a5f44-9498-4738-8c4e-8127257d744d" providerId="ADAL" clId="{D9F3FD9A-FEF0-4B60-8DE8-2C9369BB9AA3}" dt="2024-01-07T21:39:20.996" v="0" actId="14100"/>
          <ac:spMkLst>
            <pc:docMk/>
            <pc:sldMk cId="934841674" sldId="256"/>
            <ac:spMk id="2" creationId="{F0F707BD-AAE1-61B4-7587-E2B45239E820}"/>
          </ac:spMkLst>
        </pc:spChg>
      </pc:sldChg>
      <pc:sldChg chg="addSp delSp modSp new mod">
        <pc:chgData name="Ali, Syed Waqqas" userId="1b3a5f44-9498-4738-8c4e-8127257d744d" providerId="ADAL" clId="{D9F3FD9A-FEF0-4B60-8DE8-2C9369BB9AA3}" dt="2024-01-07T21:48:39.855" v="525" actId="122"/>
        <pc:sldMkLst>
          <pc:docMk/>
          <pc:sldMk cId="3375649757" sldId="257"/>
        </pc:sldMkLst>
        <pc:spChg chg="mod">
          <ac:chgData name="Ali, Syed Waqqas" userId="1b3a5f44-9498-4738-8c4e-8127257d744d" providerId="ADAL" clId="{D9F3FD9A-FEF0-4B60-8DE8-2C9369BB9AA3}" dt="2024-01-07T21:48:39.855" v="525" actId="122"/>
          <ac:spMkLst>
            <pc:docMk/>
            <pc:sldMk cId="3375649757" sldId="25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0:10.531" v="4" actId="207"/>
          <ac:spMkLst>
            <pc:docMk/>
            <pc:sldMk cId="3375649757" sldId="257"/>
            <ac:spMk id="4" creationId="{E232055D-F5B5-1A57-2087-24EAC14DF178}"/>
          </ac:spMkLst>
        </pc:spChg>
        <pc:spChg chg="add mod ord">
          <ac:chgData name="Ali, Syed Waqqas" userId="1b3a5f44-9498-4738-8c4e-8127257d744d" providerId="ADAL" clId="{D9F3FD9A-FEF0-4B60-8DE8-2C9369BB9AA3}" dt="2024-01-07T21:39:57.064" v="3" actId="167"/>
          <ac:spMkLst>
            <pc:docMk/>
            <pc:sldMk cId="3375649757" sldId="257"/>
            <ac:spMk id="5" creationId="{84070DAF-A54A-67E3-02AB-4A9EB8559948}"/>
          </ac:spMkLst>
        </pc:spChg>
        <pc:spChg chg="add mod">
          <ac:chgData name="Ali, Syed Waqqas" userId="1b3a5f44-9498-4738-8c4e-8127257d744d" providerId="ADAL" clId="{D9F3FD9A-FEF0-4B60-8DE8-2C9369BB9AA3}" dt="2024-01-07T21:46:16.336" v="236" actId="1076"/>
          <ac:spMkLst>
            <pc:docMk/>
            <pc:sldMk cId="3375649757" sldId="257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D9F3FD9A-FEF0-4B60-8DE8-2C9369BB9AA3}" dt="2024-01-07T21:46:21.048" v="239"/>
          <ac:spMkLst>
            <pc:docMk/>
            <pc:sldMk cId="3375649757" sldId="257"/>
            <ac:spMk id="9" creationId="{29DBC9A9-8B60-DC9D-1B9A-3D8923BBD6E4}"/>
          </ac:spMkLst>
        </pc:spChg>
        <pc:picChg chg="add mod">
          <ac:chgData name="Ali, Syed Waqqas" userId="1b3a5f44-9498-4738-8c4e-8127257d744d" providerId="ADAL" clId="{D9F3FD9A-FEF0-4B60-8DE8-2C9369BB9AA3}" dt="2024-01-07T21:39:52.560" v="2"/>
          <ac:picMkLst>
            <pc:docMk/>
            <pc:sldMk cId="3375649757" sldId="257"/>
            <ac:picMk id="7" creationId="{17E76CF3-A019-2DFF-A7B5-3F6AEA0FAC04}"/>
          </ac:picMkLst>
        </pc:picChg>
        <pc:cxnChg chg="add mod">
          <ac:chgData name="Ali, Syed Waqqas" userId="1b3a5f44-9498-4738-8c4e-8127257d744d" providerId="ADAL" clId="{D9F3FD9A-FEF0-4B60-8DE8-2C9369BB9AA3}" dt="2024-01-07T21:39:52.560" v="2"/>
          <ac:cxnSpMkLst>
            <pc:docMk/>
            <pc:sldMk cId="3375649757" sldId="257"/>
            <ac:cxnSpMk id="6" creationId="{F26DA2B9-07FB-2F35-4907-624853709EA1}"/>
          </ac:cxnSpMkLst>
        </pc:cxnChg>
      </pc:sldChg>
      <pc:sldChg chg="new del">
        <pc:chgData name="Ali, Syed Waqqas" userId="1b3a5f44-9498-4738-8c4e-8127257d744d" providerId="ADAL" clId="{D9F3FD9A-FEF0-4B60-8DE8-2C9369BB9AA3}" dt="2024-01-07T21:40:30.297" v="8" actId="47"/>
        <pc:sldMkLst>
          <pc:docMk/>
          <pc:sldMk cId="249370567" sldId="258"/>
        </pc:sldMkLst>
      </pc:sldChg>
      <pc:sldChg chg="modSp new mod">
        <pc:chgData name="Ali, Syed Waqqas" userId="1b3a5f44-9498-4738-8c4e-8127257d744d" providerId="ADAL" clId="{D9F3FD9A-FEF0-4B60-8DE8-2C9369BB9AA3}" dt="2024-01-07T21:40:33.981" v="12" actId="122"/>
        <pc:sldMkLst>
          <pc:docMk/>
          <pc:sldMk cId="1955658081" sldId="259"/>
        </pc:sldMkLst>
        <pc:spChg chg="mod">
          <ac:chgData name="Ali, Syed Waqqas" userId="1b3a5f44-9498-4738-8c4e-8127257d744d" providerId="ADAL" clId="{D9F3FD9A-FEF0-4B60-8DE8-2C9369BB9AA3}" dt="2024-01-07T21:40:33.981" v="12" actId="122"/>
          <ac:spMkLst>
            <pc:docMk/>
            <pc:sldMk cId="1955658081" sldId="259"/>
            <ac:spMk id="2" creationId="{BC7740FA-B4AE-F080-66F1-5E3C25FB6B87}"/>
          </ac:spMkLst>
        </pc:spChg>
      </pc:sldChg>
      <pc:sldChg chg="addSp modSp new mod">
        <pc:chgData name="Ali, Syed Waqqas" userId="1b3a5f44-9498-4738-8c4e-8127257d744d" providerId="ADAL" clId="{D9F3FD9A-FEF0-4B60-8DE8-2C9369BB9AA3}" dt="2024-01-07T21:48:43.854" v="526" actId="122"/>
        <pc:sldMkLst>
          <pc:docMk/>
          <pc:sldMk cId="1030270756" sldId="260"/>
        </pc:sldMkLst>
        <pc:spChg chg="mod">
          <ac:chgData name="Ali, Syed Waqqas" userId="1b3a5f44-9498-4738-8c4e-8127257d744d" providerId="ADAL" clId="{D9F3FD9A-FEF0-4B60-8DE8-2C9369BB9AA3}" dt="2024-01-07T21:48:43.854" v="526" actId="122"/>
          <ac:spMkLst>
            <pc:docMk/>
            <pc:sldMk cId="1030270756" sldId="260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1:41:07.638" v="17" actId="207"/>
          <ac:spMkLst>
            <pc:docMk/>
            <pc:sldMk cId="1030270756" sldId="260"/>
            <ac:spMk id="5" creationId="{598363D9-787C-6300-B6EA-D519765EAA24}"/>
          </ac:spMkLst>
        </pc:spChg>
        <pc:spChg chg="add mod ord">
          <ac:chgData name="Ali, Syed Waqqas" userId="1b3a5f44-9498-4738-8c4e-8127257d744d" providerId="ADAL" clId="{D9F3FD9A-FEF0-4B60-8DE8-2C9369BB9AA3}" dt="2024-01-07T21:40:55.494" v="15" actId="167"/>
          <ac:spMkLst>
            <pc:docMk/>
            <pc:sldMk cId="1030270756" sldId="260"/>
            <ac:spMk id="6" creationId="{B25811E3-BB58-E940-888A-5FAFF3A41C4B}"/>
          </ac:spMkLst>
        </pc:spChg>
        <pc:spChg chg="add mod">
          <ac:chgData name="Ali, Syed Waqqas" userId="1b3a5f44-9498-4738-8c4e-8127257d744d" providerId="ADAL" clId="{D9F3FD9A-FEF0-4B60-8DE8-2C9369BB9AA3}" dt="2024-01-07T21:46:22.193" v="240"/>
          <ac:spMkLst>
            <pc:docMk/>
            <pc:sldMk cId="1030270756" sldId="260"/>
            <ac:spMk id="9" creationId="{05407D09-D62F-D968-FCC8-CE349F660698}"/>
          </ac:spMkLst>
        </pc:spChg>
        <pc:picChg chg="add mod">
          <ac:chgData name="Ali, Syed Waqqas" userId="1b3a5f44-9498-4738-8c4e-8127257d744d" providerId="ADAL" clId="{D9F3FD9A-FEF0-4B60-8DE8-2C9369BB9AA3}" dt="2024-01-07T21:40:48.789" v="14"/>
          <ac:picMkLst>
            <pc:docMk/>
            <pc:sldMk cId="1030270756" sldId="260"/>
            <ac:picMk id="8" creationId="{7D382E68-D7D5-A739-B4DB-1B73749843A0}"/>
          </ac:picMkLst>
        </pc:picChg>
        <pc:cxnChg chg="add mod">
          <ac:chgData name="Ali, Syed Waqqas" userId="1b3a5f44-9498-4738-8c4e-8127257d744d" providerId="ADAL" clId="{D9F3FD9A-FEF0-4B60-8DE8-2C9369BB9AA3}" dt="2024-01-07T21:40:48.789" v="14"/>
          <ac:cxnSpMkLst>
            <pc:docMk/>
            <pc:sldMk cId="1030270756" sldId="260"/>
            <ac:cxnSpMk id="7" creationId="{3C75FB26-E93D-C2C0-280C-E3F8DF6BB9F9}"/>
          </ac:cxnSpMkLst>
        </pc:cxnChg>
      </pc:sldChg>
      <pc:sldChg chg="addSp modSp add mod">
        <pc:chgData name="Ali, Syed Waqqas" userId="1b3a5f44-9498-4738-8c4e-8127257d744d" providerId="ADAL" clId="{D9F3FD9A-FEF0-4B60-8DE8-2C9369BB9AA3}" dt="2024-01-07T21:48:31.486" v="524" actId="122"/>
        <pc:sldMkLst>
          <pc:docMk/>
          <pc:sldMk cId="2004102819" sldId="261"/>
        </pc:sldMkLst>
        <pc:spChg chg="mod">
          <ac:chgData name="Ali, Syed Waqqas" userId="1b3a5f44-9498-4738-8c4e-8127257d744d" providerId="ADAL" clId="{D9F3FD9A-FEF0-4B60-8DE8-2C9369BB9AA3}" dt="2024-01-07T21:48:31.486" v="524" actId="122"/>
          <ac:spMkLst>
            <pc:docMk/>
            <pc:sldMk cId="2004102819" sldId="261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2:47.180" v="197" actId="20577"/>
          <ac:spMkLst>
            <pc:docMk/>
            <pc:sldMk cId="2004102819" sldId="26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D9F3FD9A-FEF0-4B60-8DE8-2C9369BB9AA3}" dt="2024-01-07T21:46:18.123" v="237"/>
          <ac:spMkLst>
            <pc:docMk/>
            <pc:sldMk cId="2004102819" sldId="261"/>
            <ac:spMk id="8" creationId="{09DA82B2-01E9-49B3-77DA-594759C210CD}"/>
          </ac:spMkLst>
        </pc:spChg>
      </pc:sldChg>
      <pc:sldChg chg="modSp add mod">
        <pc:chgData name="Ali, Syed Waqqas" userId="1b3a5f44-9498-4738-8c4e-8127257d744d" providerId="ADAL" clId="{D9F3FD9A-FEF0-4B60-8DE8-2C9369BB9AA3}" dt="2024-01-07T21:48:27.543" v="523" actId="122"/>
        <pc:sldMkLst>
          <pc:docMk/>
          <pc:sldMk cId="242842453" sldId="262"/>
        </pc:sldMkLst>
        <pc:spChg chg="mod">
          <ac:chgData name="Ali, Syed Waqqas" userId="1b3a5f44-9498-4738-8c4e-8127257d744d" providerId="ADAL" clId="{D9F3FD9A-FEF0-4B60-8DE8-2C9369BB9AA3}" dt="2024-01-07T21:48:27.543" v="523" actId="122"/>
          <ac:spMkLst>
            <pc:docMk/>
            <pc:sldMk cId="242842453" sldId="262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47:57.607" v="461" actId="20577"/>
          <ac:spMkLst>
            <pc:docMk/>
            <pc:sldMk cId="242842453" sldId="262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D9F3FD9A-FEF0-4B60-8DE8-2C9369BB9AA3}" dt="2024-01-07T21:48:02.396" v="463"/>
        <pc:sldMkLst>
          <pc:docMk/>
          <pc:sldMk cId="1691836269" sldId="263"/>
        </pc:sldMkLst>
      </pc:sldChg>
      <pc:sldChg chg="modSp add mod">
        <pc:chgData name="Ali, Syed Waqqas" userId="1b3a5f44-9498-4738-8c4e-8127257d744d" providerId="ADAL" clId="{D9F3FD9A-FEF0-4B60-8DE8-2C9369BB9AA3}" dt="2024-01-07T21:53:15.803" v="1145" actId="20577"/>
        <pc:sldMkLst>
          <pc:docMk/>
          <pc:sldMk cId="3855176661" sldId="263"/>
        </pc:sldMkLst>
        <pc:spChg chg="mod">
          <ac:chgData name="Ali, Syed Waqqas" userId="1b3a5f44-9498-4738-8c4e-8127257d744d" providerId="ADAL" clId="{D9F3FD9A-FEF0-4B60-8DE8-2C9369BB9AA3}" dt="2024-01-07T21:53:15.803" v="1145" actId="20577"/>
          <ac:spMkLst>
            <pc:docMk/>
            <pc:sldMk cId="3855176661" sldId="263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1:55:33.953" v="1258" actId="207"/>
        <pc:sldMkLst>
          <pc:docMk/>
          <pc:sldMk cId="4088510983" sldId="264"/>
        </pc:sldMkLst>
        <pc:spChg chg="mod">
          <ac:chgData name="Ali, Syed Waqqas" userId="1b3a5f44-9498-4738-8c4e-8127257d744d" providerId="ADAL" clId="{D9F3FD9A-FEF0-4B60-8DE8-2C9369BB9AA3}" dt="2024-01-07T21:53:43.281" v="1162" actId="20577"/>
          <ac:spMkLst>
            <pc:docMk/>
            <pc:sldMk cId="4088510983" sldId="26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1:54:38.252" v="1237" actId="20577"/>
          <ac:spMkLst>
            <pc:docMk/>
            <pc:sldMk cId="4088510983" sldId="26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9" creationId="{37F11964-B17E-7C12-9E38-605A1B814635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10" creationId="{B5821302-9CF7-0F65-D2E1-13AC81581AD8}"/>
          </ac:spMkLst>
        </pc:spChg>
        <pc:spChg chg="add mod">
          <ac:chgData name="Ali, Syed Waqqas" userId="1b3a5f44-9498-4738-8c4e-8127257d744d" providerId="ADAL" clId="{D9F3FD9A-FEF0-4B60-8DE8-2C9369BB9AA3}" dt="2024-01-07T21:55:33.953" v="1258" actId="207"/>
          <ac:spMkLst>
            <pc:docMk/>
            <pc:sldMk cId="4088510983" sldId="264"/>
            <ac:spMk id="11" creationId="{AC4B27BE-51B8-AB42-A84D-08217B118A3D}"/>
          </ac:spMkLst>
        </pc:spChg>
        <pc:spChg chg="add mod">
          <ac:chgData name="Ali, Syed Waqqas" userId="1b3a5f44-9498-4738-8c4e-8127257d744d" providerId="ADAL" clId="{D9F3FD9A-FEF0-4B60-8DE8-2C9369BB9AA3}" dt="2024-01-07T21:55:05.510" v="1253" actId="1076"/>
          <ac:spMkLst>
            <pc:docMk/>
            <pc:sldMk cId="4088510983" sldId="264"/>
            <ac:spMk id="12" creationId="{0C877D1C-900A-3183-AF52-931C64549973}"/>
          </ac:spMkLst>
        </pc:spChg>
        <pc:spChg chg="add mod">
          <ac:chgData name="Ali, Syed Waqqas" userId="1b3a5f44-9498-4738-8c4e-8127257d744d" providerId="ADAL" clId="{D9F3FD9A-FEF0-4B60-8DE8-2C9369BB9AA3}" dt="2024-01-07T21:55:09.627" v="1255" actId="1076"/>
          <ac:spMkLst>
            <pc:docMk/>
            <pc:sldMk cId="4088510983" sldId="264"/>
            <ac:spMk id="13" creationId="{8F27C181-05BF-0DFA-5B12-FD7BBE2BB859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3:14:30.258" v="5134" actId="20577"/>
        <pc:sldMkLst>
          <pc:docMk/>
          <pc:sldMk cId="3638120062" sldId="265"/>
        </pc:sldMkLst>
        <pc:spChg chg="mod">
          <ac:chgData name="Ali, Syed Waqqas" userId="1b3a5f44-9498-4738-8c4e-8127257d744d" providerId="ADAL" clId="{D9F3FD9A-FEF0-4B60-8DE8-2C9369BB9AA3}" dt="2024-01-07T23:14:30.258" v="5134" actId="20577"/>
          <ac:spMkLst>
            <pc:docMk/>
            <pc:sldMk cId="3638120062" sldId="265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D9F3FD9A-FEF0-4B60-8DE8-2C9369BB9AA3}" dt="2024-01-07T21:59:04.672" v="1452" actId="1076"/>
          <ac:spMkLst>
            <pc:docMk/>
            <pc:sldMk cId="3638120062" sldId="265"/>
            <ac:spMk id="14" creationId="{AB1F6748-EBF2-D115-5DD9-13D2BC7AE003}"/>
          </ac:spMkLst>
        </pc:spChg>
        <pc:spChg chg="add mod">
          <ac:chgData name="Ali, Syed Waqqas" userId="1b3a5f44-9498-4738-8c4e-8127257d744d" providerId="ADAL" clId="{D9F3FD9A-FEF0-4B60-8DE8-2C9369BB9AA3}" dt="2024-01-07T22:06:37.027" v="1570" actId="20577"/>
          <ac:spMkLst>
            <pc:docMk/>
            <pc:sldMk cId="3638120062" sldId="265"/>
            <ac:spMk id="15" creationId="{A18A0CB5-1747-F08B-FE5D-41FCBEF6FAA1}"/>
          </ac:spMkLst>
        </pc:spChg>
        <pc:spChg chg="add mod">
          <ac:chgData name="Ali, Syed Waqqas" userId="1b3a5f44-9498-4738-8c4e-8127257d744d" providerId="ADAL" clId="{D9F3FD9A-FEF0-4B60-8DE8-2C9369BB9AA3}" dt="2024-01-07T22:06:31.079" v="1562" actId="20577"/>
          <ac:spMkLst>
            <pc:docMk/>
            <pc:sldMk cId="3638120062" sldId="265"/>
            <ac:spMk id="16" creationId="{F852C5A6-BA27-5E52-F6D2-E96180F3DCFC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3:14:33.955" v="5138" actId="20577"/>
        <pc:sldMkLst>
          <pc:docMk/>
          <pc:sldMk cId="97857732" sldId="266"/>
        </pc:sldMkLst>
        <pc:spChg chg="mod">
          <ac:chgData name="Ali, Syed Waqqas" userId="1b3a5f44-9498-4738-8c4e-8127257d744d" providerId="ADAL" clId="{D9F3FD9A-FEF0-4B60-8DE8-2C9369BB9AA3}" dt="2024-01-07T23:14:33.955" v="5138" actId="20577"/>
          <ac:spMkLst>
            <pc:docMk/>
            <pc:sldMk cId="97857732" sldId="26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2:22.130" v="1683" actId="207"/>
          <ac:spMkLst>
            <pc:docMk/>
            <pc:sldMk cId="97857732" sldId="266"/>
            <ac:spMk id="15" creationId="{A18A0CB5-1747-F08B-FE5D-41FCBEF6FAA1}"/>
          </ac:spMkLst>
        </pc:spChg>
        <pc:spChg chg="add mod">
          <ac:chgData name="Ali, Syed Waqqas" userId="1b3a5f44-9498-4738-8c4e-8127257d744d" providerId="ADAL" clId="{D9F3FD9A-FEF0-4B60-8DE8-2C9369BB9AA3}" dt="2024-01-07T22:11:35.282" v="1678" actId="1076"/>
          <ac:spMkLst>
            <pc:docMk/>
            <pc:sldMk cId="97857732" sldId="266"/>
            <ac:spMk id="17" creationId="{75F9CE5D-74EB-835A-2A66-882A37E6C12E}"/>
          </ac:spMkLst>
        </pc:spChg>
        <pc:spChg chg="add del">
          <ac:chgData name="Ali, Syed Waqqas" userId="1b3a5f44-9498-4738-8c4e-8127257d744d" providerId="ADAL" clId="{D9F3FD9A-FEF0-4B60-8DE8-2C9369BB9AA3}" dt="2024-01-07T22:09:55.094" v="1634" actId="11529"/>
          <ac:spMkLst>
            <pc:docMk/>
            <pc:sldMk cId="97857732" sldId="266"/>
            <ac:spMk id="18" creationId="{604F3ABF-19CF-4842-79A0-4BA7A5E98D76}"/>
          </ac:spMkLst>
        </pc:spChg>
        <pc:cxnChg chg="add del mod">
          <ac:chgData name="Ali, Syed Waqqas" userId="1b3a5f44-9498-4738-8c4e-8127257d744d" providerId="ADAL" clId="{D9F3FD9A-FEF0-4B60-8DE8-2C9369BB9AA3}" dt="2024-01-07T22:12:16.751" v="1682" actId="478"/>
          <ac:cxnSpMkLst>
            <pc:docMk/>
            <pc:sldMk cId="97857732" sldId="266"/>
            <ac:cxnSpMk id="20" creationId="{DC20A9B5-6B6B-D15F-E1EC-AB0FE318B111}"/>
          </ac:cxnSpMkLst>
        </pc:cxnChg>
        <pc:cxnChg chg="add mod">
          <ac:chgData name="Ali, Syed Waqqas" userId="1b3a5f44-9498-4738-8c4e-8127257d744d" providerId="ADAL" clId="{D9F3FD9A-FEF0-4B60-8DE8-2C9369BB9AA3}" dt="2024-01-07T22:11:37.843" v="1679" actId="14100"/>
          <ac:cxnSpMkLst>
            <pc:docMk/>
            <pc:sldMk cId="97857732" sldId="266"/>
            <ac:cxnSpMk id="22" creationId="{5CE86D30-F35B-2C81-CDD0-5A7AF74BA593}"/>
          </ac:cxnSpMkLst>
        </pc:cxnChg>
      </pc:sldChg>
      <pc:sldChg chg="add del">
        <pc:chgData name="Ali, Syed Waqqas" userId="1b3a5f44-9498-4738-8c4e-8127257d744d" providerId="ADAL" clId="{D9F3FD9A-FEF0-4B60-8DE8-2C9369BB9AA3}" dt="2024-01-07T22:13:11.103" v="1685" actId="47"/>
        <pc:sldMkLst>
          <pc:docMk/>
          <pc:sldMk cId="327460814" sldId="267"/>
        </pc:sldMkLst>
      </pc:sldChg>
      <pc:sldChg chg="modSp add mod">
        <pc:chgData name="Ali, Syed Waqqas" userId="1b3a5f44-9498-4738-8c4e-8127257d744d" providerId="ADAL" clId="{D9F3FD9A-FEF0-4B60-8DE8-2C9369BB9AA3}" dt="2024-01-07T22:15:02.661" v="2041" actId="20577"/>
        <pc:sldMkLst>
          <pc:docMk/>
          <pc:sldMk cId="3613913161" sldId="267"/>
        </pc:sldMkLst>
        <pc:spChg chg="mod">
          <ac:chgData name="Ali, Syed Waqqas" userId="1b3a5f44-9498-4738-8c4e-8127257d744d" providerId="ADAL" clId="{D9F3FD9A-FEF0-4B60-8DE8-2C9369BB9AA3}" dt="2024-01-07T22:13:57.653" v="1709" actId="20577"/>
          <ac:spMkLst>
            <pc:docMk/>
            <pc:sldMk cId="3613913161" sldId="26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5:02.661" v="2041" actId="20577"/>
          <ac:spMkLst>
            <pc:docMk/>
            <pc:sldMk cId="3613913161" sldId="267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3:14:38.762" v="5142" actId="20577"/>
        <pc:sldMkLst>
          <pc:docMk/>
          <pc:sldMk cId="3627690981" sldId="268"/>
        </pc:sldMkLst>
        <pc:spChg chg="mod">
          <ac:chgData name="Ali, Syed Waqqas" userId="1b3a5f44-9498-4738-8c4e-8127257d744d" providerId="ADAL" clId="{D9F3FD9A-FEF0-4B60-8DE8-2C9369BB9AA3}" dt="2024-01-07T23:14:38.762" v="5142" actId="20577"/>
          <ac:spMkLst>
            <pc:docMk/>
            <pc:sldMk cId="3627690981" sldId="268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19:13.285" v="2064" actId="1035"/>
          <ac:spMkLst>
            <pc:docMk/>
            <pc:sldMk cId="3627690981" sldId="268"/>
            <ac:spMk id="9" creationId="{37F11964-B17E-7C12-9E38-605A1B814635}"/>
          </ac:spMkLst>
        </pc:spChg>
        <pc:spChg chg="mod">
          <ac:chgData name="Ali, Syed Waqqas" userId="1b3a5f44-9498-4738-8c4e-8127257d744d" providerId="ADAL" clId="{D9F3FD9A-FEF0-4B60-8DE8-2C9369BB9AA3}" dt="2024-01-07T22:19:13.285" v="2064" actId="1035"/>
          <ac:spMkLst>
            <pc:docMk/>
            <pc:sldMk cId="3627690981" sldId="268"/>
            <ac:spMk id="10" creationId="{B5821302-9CF7-0F65-D2E1-13AC81581AD8}"/>
          </ac:spMkLst>
        </pc:spChg>
        <pc:spChg chg="mod">
          <ac:chgData name="Ali, Syed Waqqas" userId="1b3a5f44-9498-4738-8c4e-8127257d744d" providerId="ADAL" clId="{D9F3FD9A-FEF0-4B60-8DE8-2C9369BB9AA3}" dt="2024-01-07T22:21:56.046" v="2167" actId="14100"/>
          <ac:spMkLst>
            <pc:docMk/>
            <pc:sldMk cId="3627690981" sldId="268"/>
            <ac:spMk id="11" creationId="{AC4B27BE-51B8-AB42-A84D-08217B118A3D}"/>
          </ac:spMkLst>
        </pc:spChg>
        <pc:spChg chg="mod">
          <ac:chgData name="Ali, Syed Waqqas" userId="1b3a5f44-9498-4738-8c4e-8127257d744d" providerId="ADAL" clId="{D9F3FD9A-FEF0-4B60-8DE8-2C9369BB9AA3}" dt="2024-01-07T22:23:00.012" v="2192" actId="552"/>
          <ac:spMkLst>
            <pc:docMk/>
            <pc:sldMk cId="3627690981" sldId="268"/>
            <ac:spMk id="12" creationId="{0C877D1C-900A-3183-AF52-931C64549973}"/>
          </ac:spMkLst>
        </pc:spChg>
        <pc:spChg chg="mod">
          <ac:chgData name="Ali, Syed Waqqas" userId="1b3a5f44-9498-4738-8c4e-8127257d744d" providerId="ADAL" clId="{D9F3FD9A-FEF0-4B60-8DE8-2C9369BB9AA3}" dt="2024-01-07T22:22:48.591" v="2190" actId="552"/>
          <ac:spMkLst>
            <pc:docMk/>
            <pc:sldMk cId="3627690981" sldId="268"/>
            <ac:spMk id="13" creationId="{8F27C181-05BF-0DFA-5B12-FD7BBE2BB859}"/>
          </ac:spMkLst>
        </pc:spChg>
        <pc:spChg chg="del">
          <ac:chgData name="Ali, Syed Waqqas" userId="1b3a5f44-9498-4738-8c4e-8127257d744d" providerId="ADAL" clId="{D9F3FD9A-FEF0-4B60-8DE8-2C9369BB9AA3}" dt="2024-01-07T22:19:00.579" v="2047" actId="478"/>
          <ac:spMkLst>
            <pc:docMk/>
            <pc:sldMk cId="3627690981" sldId="268"/>
            <ac:spMk id="14" creationId="{AB1F6748-EBF2-D115-5DD9-13D2BC7AE003}"/>
          </ac:spMkLst>
        </pc:spChg>
        <pc:spChg chg="del">
          <ac:chgData name="Ali, Syed Waqqas" userId="1b3a5f44-9498-4738-8c4e-8127257d744d" providerId="ADAL" clId="{D9F3FD9A-FEF0-4B60-8DE8-2C9369BB9AA3}" dt="2024-01-07T22:18:58.203" v="2045" actId="478"/>
          <ac:spMkLst>
            <pc:docMk/>
            <pc:sldMk cId="3627690981" sldId="268"/>
            <ac:spMk id="15" creationId="{A18A0CB5-1747-F08B-FE5D-41FCBEF6FAA1}"/>
          </ac:spMkLst>
        </pc:spChg>
        <pc:spChg chg="del">
          <ac:chgData name="Ali, Syed Waqqas" userId="1b3a5f44-9498-4738-8c4e-8127257d744d" providerId="ADAL" clId="{D9F3FD9A-FEF0-4B60-8DE8-2C9369BB9AA3}" dt="2024-01-07T22:18:55.677" v="2044" actId="478"/>
          <ac:spMkLst>
            <pc:docMk/>
            <pc:sldMk cId="3627690981" sldId="268"/>
            <ac:spMk id="16" creationId="{F852C5A6-BA27-5E52-F6D2-E96180F3DCFC}"/>
          </ac:spMkLst>
        </pc:spChg>
        <pc:spChg chg="del">
          <ac:chgData name="Ali, Syed Waqqas" userId="1b3a5f44-9498-4738-8c4e-8127257d744d" providerId="ADAL" clId="{D9F3FD9A-FEF0-4B60-8DE8-2C9369BB9AA3}" dt="2024-01-07T22:18:53.342" v="2043" actId="478"/>
          <ac:spMkLst>
            <pc:docMk/>
            <pc:sldMk cId="3627690981" sldId="268"/>
            <ac:spMk id="17" creationId="{75F9CE5D-74EB-835A-2A66-882A37E6C12E}"/>
          </ac:spMkLst>
        </pc:spChg>
        <pc:spChg chg="add mod">
          <ac:chgData name="Ali, Syed Waqqas" userId="1b3a5f44-9498-4738-8c4e-8127257d744d" providerId="ADAL" clId="{D9F3FD9A-FEF0-4B60-8DE8-2C9369BB9AA3}" dt="2024-01-07T22:20:27.029" v="2121" actId="1035"/>
          <ac:spMkLst>
            <pc:docMk/>
            <pc:sldMk cId="3627690981" sldId="268"/>
            <ac:spMk id="18" creationId="{AC70F05C-CACB-734F-A50F-823B26C87DA2}"/>
          </ac:spMkLst>
        </pc:spChg>
        <pc:spChg chg="add del mod">
          <ac:chgData name="Ali, Syed Waqqas" userId="1b3a5f44-9498-4738-8c4e-8127257d744d" providerId="ADAL" clId="{D9F3FD9A-FEF0-4B60-8DE8-2C9369BB9AA3}" dt="2024-01-07T22:23:39.250" v="2205" actId="478"/>
          <ac:spMkLst>
            <pc:docMk/>
            <pc:sldMk cId="3627690981" sldId="268"/>
            <ac:spMk id="19" creationId="{8E870586-26B5-D988-7BC3-8688E35CAD2B}"/>
          </ac:spMkLst>
        </pc:spChg>
        <pc:spChg chg="add mod">
          <ac:chgData name="Ali, Syed Waqqas" userId="1b3a5f44-9498-4738-8c4e-8127257d744d" providerId="ADAL" clId="{D9F3FD9A-FEF0-4B60-8DE8-2C9369BB9AA3}" dt="2024-01-07T22:22:48.591" v="2190" actId="552"/>
          <ac:spMkLst>
            <pc:docMk/>
            <pc:sldMk cId="3627690981" sldId="268"/>
            <ac:spMk id="20" creationId="{7F71DC04-4FB8-1DF0-C648-AD62171E4C69}"/>
          </ac:spMkLst>
        </pc:spChg>
        <pc:spChg chg="add mod">
          <ac:chgData name="Ali, Syed Waqqas" userId="1b3a5f44-9498-4738-8c4e-8127257d744d" providerId="ADAL" clId="{D9F3FD9A-FEF0-4B60-8DE8-2C9369BB9AA3}" dt="2024-01-07T22:22:55.164" v="2191" actId="554"/>
          <ac:spMkLst>
            <pc:docMk/>
            <pc:sldMk cId="3627690981" sldId="268"/>
            <ac:spMk id="21" creationId="{138394BB-DFDC-0EB9-8732-26D0C5374AAF}"/>
          </ac:spMkLst>
        </pc:spChg>
        <pc:spChg chg="add mod">
          <ac:chgData name="Ali, Syed Waqqas" userId="1b3a5f44-9498-4738-8c4e-8127257d744d" providerId="ADAL" clId="{D9F3FD9A-FEF0-4B60-8DE8-2C9369BB9AA3}" dt="2024-01-07T22:20:35.706" v="2140" actId="20577"/>
          <ac:spMkLst>
            <pc:docMk/>
            <pc:sldMk cId="3627690981" sldId="268"/>
            <ac:spMk id="23" creationId="{8844393D-772E-3270-58DE-79F895ACB5F1}"/>
          </ac:spMkLst>
        </pc:spChg>
        <pc:spChg chg="add mod">
          <ac:chgData name="Ali, Syed Waqqas" userId="1b3a5f44-9498-4738-8c4e-8127257d744d" providerId="ADAL" clId="{D9F3FD9A-FEF0-4B60-8DE8-2C9369BB9AA3}" dt="2024-01-07T22:20:44.427" v="2142" actId="1076"/>
          <ac:spMkLst>
            <pc:docMk/>
            <pc:sldMk cId="3627690981" sldId="268"/>
            <ac:spMk id="24" creationId="{E85D890D-C612-39EC-F3A8-08C37A1E5ECE}"/>
          </ac:spMkLst>
        </pc:spChg>
        <pc:spChg chg="add mod">
          <ac:chgData name="Ali, Syed Waqqas" userId="1b3a5f44-9498-4738-8c4e-8127257d744d" providerId="ADAL" clId="{D9F3FD9A-FEF0-4B60-8DE8-2C9369BB9AA3}" dt="2024-01-07T22:21:20.589" v="2159" actId="20577"/>
          <ac:spMkLst>
            <pc:docMk/>
            <pc:sldMk cId="3627690981" sldId="268"/>
            <ac:spMk id="25" creationId="{56E9770C-64EA-1D37-B837-D31024744462}"/>
          </ac:spMkLst>
        </pc:spChg>
        <pc:spChg chg="add mod">
          <ac:chgData name="Ali, Syed Waqqas" userId="1b3a5f44-9498-4738-8c4e-8127257d744d" providerId="ADAL" clId="{D9F3FD9A-FEF0-4B60-8DE8-2C9369BB9AA3}" dt="2024-01-07T22:22:55.164" v="2191" actId="554"/>
          <ac:spMkLst>
            <pc:docMk/>
            <pc:sldMk cId="3627690981" sldId="268"/>
            <ac:spMk id="26" creationId="{3A596CA4-EBC1-E6F5-D52A-481EF27374D0}"/>
          </ac:spMkLst>
        </pc:spChg>
        <pc:spChg chg="add del mod">
          <ac:chgData name="Ali, Syed Waqqas" userId="1b3a5f44-9498-4738-8c4e-8127257d744d" providerId="ADAL" clId="{D9F3FD9A-FEF0-4B60-8DE8-2C9369BB9AA3}" dt="2024-01-07T22:23:39.800" v="2206" actId="478"/>
          <ac:spMkLst>
            <pc:docMk/>
            <pc:sldMk cId="3627690981" sldId="268"/>
            <ac:spMk id="27" creationId="{E6349F7F-7434-36F4-EE08-9BDC0CC44826}"/>
          </ac:spMkLst>
        </pc:spChg>
        <pc:spChg chg="add del mod">
          <ac:chgData name="Ali, Syed Waqqas" userId="1b3a5f44-9498-4738-8c4e-8127257d744d" providerId="ADAL" clId="{D9F3FD9A-FEF0-4B60-8DE8-2C9369BB9AA3}" dt="2024-01-07T22:23:41.674" v="2208" actId="478"/>
          <ac:spMkLst>
            <pc:docMk/>
            <pc:sldMk cId="3627690981" sldId="268"/>
            <ac:spMk id="28" creationId="{7CEC78E4-7070-8E5A-F551-5F17E2E34694}"/>
          </ac:spMkLst>
        </pc:spChg>
        <pc:spChg chg="add del mod">
          <ac:chgData name="Ali, Syed Waqqas" userId="1b3a5f44-9498-4738-8c4e-8127257d744d" providerId="ADAL" clId="{D9F3FD9A-FEF0-4B60-8DE8-2C9369BB9AA3}" dt="2024-01-07T22:23:40.320" v="2207" actId="478"/>
          <ac:spMkLst>
            <pc:docMk/>
            <pc:sldMk cId="3627690981" sldId="268"/>
            <ac:spMk id="29" creationId="{02E91E47-AF86-03A6-85AB-969E303EEBC4}"/>
          </ac:spMkLst>
        </pc:spChg>
        <pc:spChg chg="add mod">
          <ac:chgData name="Ali, Syed Waqqas" userId="1b3a5f44-9498-4738-8c4e-8127257d744d" providerId="ADAL" clId="{D9F3FD9A-FEF0-4B60-8DE8-2C9369BB9AA3}" dt="2024-01-07T22:24:26.975" v="2247" actId="14100"/>
          <ac:spMkLst>
            <pc:docMk/>
            <pc:sldMk cId="3627690981" sldId="268"/>
            <ac:spMk id="30" creationId="{06B428FA-C2DD-DCE0-4291-D73D6A84CCEA}"/>
          </ac:spMkLst>
        </pc:spChg>
        <pc:cxnChg chg="del mod">
          <ac:chgData name="Ali, Syed Waqqas" userId="1b3a5f44-9498-4738-8c4e-8127257d744d" providerId="ADAL" clId="{D9F3FD9A-FEF0-4B60-8DE8-2C9369BB9AA3}" dt="2024-01-07T22:18:59.228" v="2046" actId="478"/>
          <ac:cxnSpMkLst>
            <pc:docMk/>
            <pc:sldMk cId="3627690981" sldId="268"/>
            <ac:cxnSpMk id="22" creationId="{5CE86D30-F35B-2C81-CDD0-5A7AF74BA593}"/>
          </ac:cxnSpMkLst>
        </pc:cxnChg>
      </pc:sldChg>
      <pc:sldChg chg="modSp add mod">
        <pc:chgData name="Ali, Syed Waqqas" userId="1b3a5f44-9498-4738-8c4e-8127257d744d" providerId="ADAL" clId="{D9F3FD9A-FEF0-4B60-8DE8-2C9369BB9AA3}" dt="2024-01-07T23:14:42.794" v="5146" actId="20577"/>
        <pc:sldMkLst>
          <pc:docMk/>
          <pc:sldMk cId="3663719387" sldId="269"/>
        </pc:sldMkLst>
        <pc:spChg chg="mod">
          <ac:chgData name="Ali, Syed Waqqas" userId="1b3a5f44-9498-4738-8c4e-8127257d744d" providerId="ADAL" clId="{D9F3FD9A-FEF0-4B60-8DE8-2C9369BB9AA3}" dt="2024-01-07T23:14:42.794" v="5146" actId="20577"/>
          <ac:spMkLst>
            <pc:docMk/>
            <pc:sldMk cId="3663719387" sldId="269"/>
            <ac:spMk id="2" creationId="{0F38800C-8A7D-E150-1D69-4C942110B9A3}"/>
          </ac:spMkLst>
        </pc:spChg>
      </pc:sldChg>
      <pc:sldChg chg="addSp delSp modSp add mod">
        <pc:chgData name="Ali, Syed Waqqas" userId="1b3a5f44-9498-4738-8c4e-8127257d744d" providerId="ADAL" clId="{D9F3FD9A-FEF0-4B60-8DE8-2C9369BB9AA3}" dt="2024-01-07T22:45:00.337" v="2493" actId="1076"/>
        <pc:sldMkLst>
          <pc:docMk/>
          <pc:sldMk cId="1127771605" sldId="270"/>
        </pc:sldMkLst>
        <pc:spChg chg="mod">
          <ac:chgData name="Ali, Syed Waqqas" userId="1b3a5f44-9498-4738-8c4e-8127257d744d" providerId="ADAL" clId="{D9F3FD9A-FEF0-4B60-8DE8-2C9369BB9AA3}" dt="2024-01-07T22:25:11.104" v="2273" actId="20577"/>
          <ac:spMkLst>
            <pc:docMk/>
            <pc:sldMk cId="1127771605" sldId="270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25:52.233" v="2464" actId="5793"/>
          <ac:spMkLst>
            <pc:docMk/>
            <pc:sldMk cId="1127771605" sldId="270"/>
            <ac:spMk id="3" creationId="{B3B2A76D-3F08-9C2B-C3E3-4A25DA409F80}"/>
          </ac:spMkLst>
        </pc:spChg>
        <pc:spChg chg="del">
          <ac:chgData name="Ali, Syed Waqqas" userId="1b3a5f44-9498-4738-8c4e-8127257d744d" providerId="ADAL" clId="{D9F3FD9A-FEF0-4B60-8DE8-2C9369BB9AA3}" dt="2024-01-07T22:24:54.706" v="2249" actId="478"/>
          <ac:spMkLst>
            <pc:docMk/>
            <pc:sldMk cId="1127771605" sldId="270"/>
            <ac:spMk id="9" creationId="{37F11964-B17E-7C12-9E38-605A1B814635}"/>
          </ac:spMkLst>
        </pc:spChg>
        <pc:spChg chg="del">
          <ac:chgData name="Ali, Syed Waqqas" userId="1b3a5f44-9498-4738-8c4e-8127257d744d" providerId="ADAL" clId="{D9F3FD9A-FEF0-4B60-8DE8-2C9369BB9AA3}" dt="2024-01-07T22:24:55.259" v="2250" actId="478"/>
          <ac:spMkLst>
            <pc:docMk/>
            <pc:sldMk cId="1127771605" sldId="270"/>
            <ac:spMk id="10" creationId="{B5821302-9CF7-0F65-D2E1-13AC81581AD8}"/>
          </ac:spMkLst>
        </pc:spChg>
        <pc:spChg chg="del">
          <ac:chgData name="Ali, Syed Waqqas" userId="1b3a5f44-9498-4738-8c4e-8127257d744d" providerId="ADAL" clId="{D9F3FD9A-FEF0-4B60-8DE8-2C9369BB9AA3}" dt="2024-01-07T22:25:04.546" v="2262" actId="478"/>
          <ac:spMkLst>
            <pc:docMk/>
            <pc:sldMk cId="1127771605" sldId="270"/>
            <ac:spMk id="11" creationId="{AC4B27BE-51B8-AB42-A84D-08217B118A3D}"/>
          </ac:spMkLst>
        </pc:spChg>
        <pc:spChg chg="del">
          <ac:chgData name="Ali, Syed Waqqas" userId="1b3a5f44-9498-4738-8c4e-8127257d744d" providerId="ADAL" clId="{D9F3FD9A-FEF0-4B60-8DE8-2C9369BB9AA3}" dt="2024-01-07T22:24:55.962" v="2251" actId="478"/>
          <ac:spMkLst>
            <pc:docMk/>
            <pc:sldMk cId="1127771605" sldId="270"/>
            <ac:spMk id="12" creationId="{0C877D1C-900A-3183-AF52-931C64549973}"/>
          </ac:spMkLst>
        </pc:spChg>
        <pc:spChg chg="del">
          <ac:chgData name="Ali, Syed Waqqas" userId="1b3a5f44-9498-4738-8c4e-8127257d744d" providerId="ADAL" clId="{D9F3FD9A-FEF0-4B60-8DE8-2C9369BB9AA3}" dt="2024-01-07T22:24:57.035" v="2253" actId="478"/>
          <ac:spMkLst>
            <pc:docMk/>
            <pc:sldMk cId="1127771605" sldId="270"/>
            <ac:spMk id="13" creationId="{8F27C181-05BF-0DFA-5B12-FD7BBE2BB859}"/>
          </ac:spMkLst>
        </pc:spChg>
        <pc:spChg chg="add mod">
          <ac:chgData name="Ali, Syed Waqqas" userId="1b3a5f44-9498-4738-8c4e-8127257d744d" providerId="ADAL" clId="{D9F3FD9A-FEF0-4B60-8DE8-2C9369BB9AA3}" dt="2024-01-07T22:44:21.221" v="2468" actId="1076"/>
          <ac:spMkLst>
            <pc:docMk/>
            <pc:sldMk cId="1127771605" sldId="270"/>
            <ac:spMk id="14" creationId="{963460F2-ECA5-EB05-7A2F-B5B9307B0E2A}"/>
          </ac:spMkLst>
        </pc:spChg>
        <pc:spChg chg="add mod">
          <ac:chgData name="Ali, Syed Waqqas" userId="1b3a5f44-9498-4738-8c4e-8127257d744d" providerId="ADAL" clId="{D9F3FD9A-FEF0-4B60-8DE8-2C9369BB9AA3}" dt="2024-01-07T22:45:00.337" v="2493" actId="1076"/>
          <ac:spMkLst>
            <pc:docMk/>
            <pc:sldMk cId="1127771605" sldId="270"/>
            <ac:spMk id="15" creationId="{1296F0FE-4317-FC84-9316-2903FC2EF0EA}"/>
          </ac:spMkLst>
        </pc:spChg>
        <pc:spChg chg="add mod">
          <ac:chgData name="Ali, Syed Waqqas" userId="1b3a5f44-9498-4738-8c4e-8127257d744d" providerId="ADAL" clId="{D9F3FD9A-FEF0-4B60-8DE8-2C9369BB9AA3}" dt="2024-01-07T22:44:33.880" v="2478" actId="1076"/>
          <ac:spMkLst>
            <pc:docMk/>
            <pc:sldMk cId="1127771605" sldId="270"/>
            <ac:spMk id="16" creationId="{CFB70107-DD96-5864-8A5A-576AAA12A219}"/>
          </ac:spMkLst>
        </pc:spChg>
        <pc:spChg chg="add mod">
          <ac:chgData name="Ali, Syed Waqqas" userId="1b3a5f44-9498-4738-8c4e-8127257d744d" providerId="ADAL" clId="{D9F3FD9A-FEF0-4B60-8DE8-2C9369BB9AA3}" dt="2024-01-07T22:44:52.153" v="2492" actId="1076"/>
          <ac:spMkLst>
            <pc:docMk/>
            <pc:sldMk cId="1127771605" sldId="270"/>
            <ac:spMk id="17" creationId="{1DA0AEB7-5640-CB4E-8ABE-9B2D77039AB4}"/>
          </ac:spMkLst>
        </pc:spChg>
        <pc:spChg chg="del">
          <ac:chgData name="Ali, Syed Waqqas" userId="1b3a5f44-9498-4738-8c4e-8127257d744d" providerId="ADAL" clId="{D9F3FD9A-FEF0-4B60-8DE8-2C9369BB9AA3}" dt="2024-01-07T22:25:03.375" v="2260" actId="478"/>
          <ac:spMkLst>
            <pc:docMk/>
            <pc:sldMk cId="1127771605" sldId="270"/>
            <ac:spMk id="18" creationId="{AC70F05C-CACB-734F-A50F-823B26C87DA2}"/>
          </ac:spMkLst>
        </pc:spChg>
        <pc:spChg chg="del">
          <ac:chgData name="Ali, Syed Waqqas" userId="1b3a5f44-9498-4738-8c4e-8127257d744d" providerId="ADAL" clId="{D9F3FD9A-FEF0-4B60-8DE8-2C9369BB9AA3}" dt="2024-01-07T22:24:59.314" v="2256" actId="478"/>
          <ac:spMkLst>
            <pc:docMk/>
            <pc:sldMk cId="1127771605" sldId="270"/>
            <ac:spMk id="19" creationId="{8E870586-26B5-D988-7BC3-8688E35CAD2B}"/>
          </ac:spMkLst>
        </pc:spChg>
        <pc:spChg chg="del">
          <ac:chgData name="Ali, Syed Waqqas" userId="1b3a5f44-9498-4738-8c4e-8127257d744d" providerId="ADAL" clId="{D9F3FD9A-FEF0-4B60-8DE8-2C9369BB9AA3}" dt="2024-01-07T22:24:57.591" v="2254" actId="478"/>
          <ac:spMkLst>
            <pc:docMk/>
            <pc:sldMk cId="1127771605" sldId="270"/>
            <ac:spMk id="20" creationId="{7F71DC04-4FB8-1DF0-C648-AD62171E4C69}"/>
          </ac:spMkLst>
        </pc:spChg>
        <pc:spChg chg="del">
          <ac:chgData name="Ali, Syed Waqqas" userId="1b3a5f44-9498-4738-8c4e-8127257d744d" providerId="ADAL" clId="{D9F3FD9A-FEF0-4B60-8DE8-2C9369BB9AA3}" dt="2024-01-07T22:25:03.882" v="2261" actId="478"/>
          <ac:spMkLst>
            <pc:docMk/>
            <pc:sldMk cId="1127771605" sldId="270"/>
            <ac:spMk id="21" creationId="{138394BB-DFDC-0EB9-8732-26D0C5374AAF}"/>
          </ac:spMkLst>
        </pc:spChg>
        <pc:spChg chg="mod">
          <ac:chgData name="Ali, Syed Waqqas" userId="1b3a5f44-9498-4738-8c4e-8127257d744d" providerId="ADAL" clId="{D9F3FD9A-FEF0-4B60-8DE8-2C9369BB9AA3}" dt="2024-01-07T22:44:15.600" v="2466" actId="1076"/>
          <ac:spMkLst>
            <pc:docMk/>
            <pc:sldMk cId="1127771605" sldId="270"/>
            <ac:spMk id="23" creationId="{8844393D-772E-3270-58DE-79F895ACB5F1}"/>
          </ac:spMkLst>
        </pc:spChg>
        <pc:spChg chg="del">
          <ac:chgData name="Ali, Syed Waqqas" userId="1b3a5f44-9498-4738-8c4e-8127257d744d" providerId="ADAL" clId="{D9F3FD9A-FEF0-4B60-8DE8-2C9369BB9AA3}" dt="2024-01-07T22:25:05.305" v="2263" actId="478"/>
          <ac:spMkLst>
            <pc:docMk/>
            <pc:sldMk cId="1127771605" sldId="270"/>
            <ac:spMk id="24" creationId="{E85D890D-C612-39EC-F3A8-08C37A1E5ECE}"/>
          </ac:spMkLst>
        </pc:spChg>
        <pc:spChg chg="del">
          <ac:chgData name="Ali, Syed Waqqas" userId="1b3a5f44-9498-4738-8c4e-8127257d744d" providerId="ADAL" clId="{D9F3FD9A-FEF0-4B60-8DE8-2C9369BB9AA3}" dt="2024-01-07T22:25:02.677" v="2259" actId="478"/>
          <ac:spMkLst>
            <pc:docMk/>
            <pc:sldMk cId="1127771605" sldId="270"/>
            <ac:spMk id="25" creationId="{56E9770C-64EA-1D37-B837-D31024744462}"/>
          </ac:spMkLst>
        </pc:spChg>
        <pc:spChg chg="del">
          <ac:chgData name="Ali, Syed Waqqas" userId="1b3a5f44-9498-4738-8c4e-8127257d744d" providerId="ADAL" clId="{D9F3FD9A-FEF0-4B60-8DE8-2C9369BB9AA3}" dt="2024-01-07T22:24:56.371" v="2252" actId="478"/>
          <ac:spMkLst>
            <pc:docMk/>
            <pc:sldMk cId="1127771605" sldId="270"/>
            <ac:spMk id="26" creationId="{3A596CA4-EBC1-E6F5-D52A-481EF27374D0}"/>
          </ac:spMkLst>
        </pc:spChg>
        <pc:spChg chg="del">
          <ac:chgData name="Ali, Syed Waqqas" userId="1b3a5f44-9498-4738-8c4e-8127257d744d" providerId="ADAL" clId="{D9F3FD9A-FEF0-4B60-8DE8-2C9369BB9AA3}" dt="2024-01-07T22:24:58.309" v="2255" actId="478"/>
          <ac:spMkLst>
            <pc:docMk/>
            <pc:sldMk cId="1127771605" sldId="270"/>
            <ac:spMk id="27" creationId="{E6349F7F-7434-36F4-EE08-9BDC0CC44826}"/>
          </ac:spMkLst>
        </pc:spChg>
        <pc:spChg chg="del">
          <ac:chgData name="Ali, Syed Waqqas" userId="1b3a5f44-9498-4738-8c4e-8127257d744d" providerId="ADAL" clId="{D9F3FD9A-FEF0-4B60-8DE8-2C9369BB9AA3}" dt="2024-01-07T22:25:01.634" v="2258" actId="478"/>
          <ac:spMkLst>
            <pc:docMk/>
            <pc:sldMk cId="1127771605" sldId="270"/>
            <ac:spMk id="28" creationId="{7CEC78E4-7070-8E5A-F551-5F17E2E34694}"/>
          </ac:spMkLst>
        </pc:spChg>
        <pc:spChg chg="del">
          <ac:chgData name="Ali, Syed Waqqas" userId="1b3a5f44-9498-4738-8c4e-8127257d744d" providerId="ADAL" clId="{D9F3FD9A-FEF0-4B60-8DE8-2C9369BB9AA3}" dt="2024-01-07T22:24:59.954" v="2257" actId="478"/>
          <ac:spMkLst>
            <pc:docMk/>
            <pc:sldMk cId="1127771605" sldId="270"/>
            <ac:spMk id="29" creationId="{02E91E47-AF86-03A6-85AB-969E303EEBC4}"/>
          </ac:spMkLst>
        </pc:spChg>
      </pc:sldChg>
      <pc:sldChg chg="addSp modSp new mod ord">
        <pc:chgData name="Ali, Syed Waqqas" userId="1b3a5f44-9498-4738-8c4e-8127257d744d" providerId="ADAL" clId="{D9F3FD9A-FEF0-4B60-8DE8-2C9369BB9AA3}" dt="2024-01-07T22:46:49.384" v="2501" actId="207"/>
        <pc:sldMkLst>
          <pc:docMk/>
          <pc:sldMk cId="2417431575" sldId="271"/>
        </pc:sldMkLst>
        <pc:spChg chg="mod">
          <ac:chgData name="Ali, Syed Waqqas" userId="1b3a5f44-9498-4738-8c4e-8127257d744d" providerId="ADAL" clId="{D9F3FD9A-FEF0-4B60-8DE8-2C9369BB9AA3}" dt="2024-01-07T22:46:49.384" v="2501" actId="207"/>
          <ac:spMkLst>
            <pc:docMk/>
            <pc:sldMk cId="2417431575" sldId="271"/>
            <ac:spMk id="4" creationId="{B5E9911F-55DB-ADDB-4B87-02B685E69E6F}"/>
          </ac:spMkLst>
        </pc:spChg>
        <pc:spChg chg="add mod ord">
          <ac:chgData name="Ali, Syed Waqqas" userId="1b3a5f44-9498-4738-8c4e-8127257d744d" providerId="ADAL" clId="{D9F3FD9A-FEF0-4B60-8DE8-2C9369BB9AA3}" dt="2024-01-07T22:46:45.562" v="2500" actId="167"/>
          <ac:spMkLst>
            <pc:docMk/>
            <pc:sldMk cId="2417431575" sldId="271"/>
            <ac:spMk id="5" creationId="{C0F2E010-F68E-60F4-DE1F-CC41804AF146}"/>
          </ac:spMkLst>
        </pc:spChg>
        <pc:spChg chg="add mod">
          <ac:chgData name="Ali, Syed Waqqas" userId="1b3a5f44-9498-4738-8c4e-8127257d744d" providerId="ADAL" clId="{D9F3FD9A-FEF0-4B60-8DE8-2C9369BB9AA3}" dt="2024-01-07T22:46:41.728" v="2499"/>
          <ac:spMkLst>
            <pc:docMk/>
            <pc:sldMk cId="2417431575" sldId="271"/>
            <ac:spMk id="8" creationId="{E23546D1-1E22-7B43-B636-22A9E903E74B}"/>
          </ac:spMkLst>
        </pc:spChg>
        <pc:picChg chg="add mod">
          <ac:chgData name="Ali, Syed Waqqas" userId="1b3a5f44-9498-4738-8c4e-8127257d744d" providerId="ADAL" clId="{D9F3FD9A-FEF0-4B60-8DE8-2C9369BB9AA3}" dt="2024-01-07T22:46:41.728" v="2499"/>
          <ac:picMkLst>
            <pc:docMk/>
            <pc:sldMk cId="2417431575" sldId="271"/>
            <ac:picMk id="7" creationId="{18D3814B-15A2-7675-4868-DD477F73BA2B}"/>
          </ac:picMkLst>
        </pc:picChg>
        <pc:cxnChg chg="add mod">
          <ac:chgData name="Ali, Syed Waqqas" userId="1b3a5f44-9498-4738-8c4e-8127257d744d" providerId="ADAL" clId="{D9F3FD9A-FEF0-4B60-8DE8-2C9369BB9AA3}" dt="2024-01-07T22:46:41.728" v="2499"/>
          <ac:cxnSpMkLst>
            <pc:docMk/>
            <pc:sldMk cId="2417431575" sldId="271"/>
            <ac:cxnSpMk id="6" creationId="{C5D05131-89E1-DEFE-14E2-DEA08453B801}"/>
          </ac:cxnSpMkLst>
        </pc:cxnChg>
      </pc:sldChg>
      <pc:sldChg chg="modSp add mod ord">
        <pc:chgData name="Ali, Syed Waqqas" userId="1b3a5f44-9498-4738-8c4e-8127257d744d" providerId="ADAL" clId="{D9F3FD9A-FEF0-4B60-8DE8-2C9369BB9AA3}" dt="2024-01-07T22:47:35.307" v="2532" actId="20577"/>
        <pc:sldMkLst>
          <pc:docMk/>
          <pc:sldMk cId="3437116191" sldId="272"/>
        </pc:sldMkLst>
        <pc:spChg chg="mod">
          <ac:chgData name="Ali, Syed Waqqas" userId="1b3a5f44-9498-4738-8c4e-8127257d744d" providerId="ADAL" clId="{D9F3FD9A-FEF0-4B60-8DE8-2C9369BB9AA3}" dt="2024-01-07T22:47:35.307" v="2532" actId="20577"/>
          <ac:spMkLst>
            <pc:docMk/>
            <pc:sldMk cId="3437116191" sldId="272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D9F3FD9A-FEF0-4B60-8DE8-2C9369BB9AA3}" dt="2024-01-07T22:54:04.710" v="3730" actId="20577"/>
        <pc:sldMkLst>
          <pc:docMk/>
          <pc:sldMk cId="2439768533" sldId="273"/>
        </pc:sldMkLst>
        <pc:spChg chg="mod">
          <ac:chgData name="Ali, Syed Waqqas" userId="1b3a5f44-9498-4738-8c4e-8127257d744d" providerId="ADAL" clId="{D9F3FD9A-FEF0-4B60-8DE8-2C9369BB9AA3}" dt="2024-01-07T22:47:55.087" v="2552" actId="20577"/>
          <ac:spMkLst>
            <pc:docMk/>
            <pc:sldMk cId="2439768533" sldId="273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4:04.710" v="3730" actId="20577"/>
          <ac:spMkLst>
            <pc:docMk/>
            <pc:sldMk cId="2439768533" sldId="27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14:48.457" v="5150" actId="20577"/>
        <pc:sldMkLst>
          <pc:docMk/>
          <pc:sldMk cId="1382307380" sldId="274"/>
        </pc:sldMkLst>
        <pc:spChg chg="mod">
          <ac:chgData name="Ali, Syed Waqqas" userId="1b3a5f44-9498-4738-8c4e-8127257d744d" providerId="ADAL" clId="{D9F3FD9A-FEF0-4B60-8DE8-2C9369BB9AA3}" dt="2024-01-07T23:14:48.457" v="5150" actId="20577"/>
          <ac:spMkLst>
            <pc:docMk/>
            <pc:sldMk cId="1382307380" sldId="27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4:09.390" v="3743" actId="20577"/>
          <ac:spMkLst>
            <pc:docMk/>
            <pc:sldMk cId="1382307380" sldId="27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8T20:28:03.059" v="8200" actId="20577"/>
        <pc:sldMkLst>
          <pc:docMk/>
          <pc:sldMk cId="4279838001" sldId="275"/>
        </pc:sldMkLst>
        <pc:spChg chg="mod">
          <ac:chgData name="Ali, Syed Waqqas" userId="1b3a5f44-9498-4738-8c4e-8127257d744d" providerId="ADAL" clId="{D9F3FD9A-FEF0-4B60-8DE8-2C9369BB9AA3}" dt="2024-01-07T23:14:51.965" v="5154" actId="20577"/>
          <ac:spMkLst>
            <pc:docMk/>
            <pc:sldMk cId="4279838001" sldId="275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8T20:28:03.059" v="8200" actId="20577"/>
          <ac:spMkLst>
            <pc:docMk/>
            <pc:sldMk cId="4279838001" sldId="27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14:56.097" v="5158" actId="20577"/>
        <pc:sldMkLst>
          <pc:docMk/>
          <pc:sldMk cId="3711048004" sldId="276"/>
        </pc:sldMkLst>
        <pc:spChg chg="mod">
          <ac:chgData name="Ali, Syed Waqqas" userId="1b3a5f44-9498-4738-8c4e-8127257d744d" providerId="ADAL" clId="{D9F3FD9A-FEF0-4B60-8DE8-2C9369BB9AA3}" dt="2024-01-07T23:14:56.097" v="5158" actId="20577"/>
          <ac:spMkLst>
            <pc:docMk/>
            <pc:sldMk cId="3711048004" sldId="27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2:52:40.075" v="3532" actId="20577"/>
          <ac:spMkLst>
            <pc:docMk/>
            <pc:sldMk cId="3711048004" sldId="2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03:56.159" v="4796" actId="20577"/>
        <pc:sldMkLst>
          <pc:docMk/>
          <pc:sldMk cId="120674221" sldId="277"/>
        </pc:sldMkLst>
        <pc:spChg chg="mod">
          <ac:chgData name="Ali, Syed Waqqas" userId="1b3a5f44-9498-4738-8c4e-8127257d744d" providerId="ADAL" clId="{D9F3FD9A-FEF0-4B60-8DE8-2C9369BB9AA3}" dt="2024-01-07T22:52:59.792" v="3543" actId="20577"/>
          <ac:spMkLst>
            <pc:docMk/>
            <pc:sldMk cId="120674221" sldId="277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2:53:36.405" v="3712" actId="20577"/>
          <ac:spMkLst>
            <pc:docMk/>
            <pc:sldMk cId="120674221" sldId="277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3:56.159" v="4796" actId="20577"/>
          <ac:spMkLst>
            <pc:docMk/>
            <pc:sldMk cId="120674221" sldId="277"/>
            <ac:spMk id="4" creationId="{49959AFF-12A6-2BF9-0391-BF2E7E44A9BF}"/>
          </ac:spMkLst>
        </pc:spChg>
      </pc:sldChg>
      <pc:sldChg chg="addSp modSp add mod">
        <pc:chgData name="Ali, Syed Waqqas" userId="1b3a5f44-9498-4738-8c4e-8127257d744d" providerId="ADAL" clId="{D9F3FD9A-FEF0-4B60-8DE8-2C9369BB9AA3}" dt="2024-01-07T23:15:03.875" v="5166" actId="20577"/>
        <pc:sldMkLst>
          <pc:docMk/>
          <pc:sldMk cId="3051113783" sldId="278"/>
        </pc:sldMkLst>
        <pc:spChg chg="mod">
          <ac:chgData name="Ali, Syed Waqqas" userId="1b3a5f44-9498-4738-8c4e-8127257d744d" providerId="ADAL" clId="{D9F3FD9A-FEF0-4B60-8DE8-2C9369BB9AA3}" dt="2024-01-07T23:15:03.875" v="5166" actId="20577"/>
          <ac:spMkLst>
            <pc:docMk/>
            <pc:sldMk cId="3051113783" sldId="278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2:58:27.980" v="4026" actId="20577"/>
          <ac:spMkLst>
            <pc:docMk/>
            <pc:sldMk cId="3051113783" sldId="278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2:55:12.182" v="3856" actId="113"/>
          <ac:spMkLst>
            <pc:docMk/>
            <pc:sldMk cId="3051113783" sldId="278"/>
            <ac:spMk id="4" creationId="{49959AFF-12A6-2BF9-0391-BF2E7E44A9BF}"/>
          </ac:spMkLst>
        </pc:spChg>
        <pc:graphicFrameChg chg="add mod modGraphic">
          <ac:chgData name="Ali, Syed Waqqas" userId="1b3a5f44-9498-4738-8c4e-8127257d744d" providerId="ADAL" clId="{D9F3FD9A-FEF0-4B60-8DE8-2C9369BB9AA3}" dt="2024-01-07T23:08:14" v="5091" actId="2166"/>
          <ac:graphicFrameMkLst>
            <pc:docMk/>
            <pc:sldMk cId="3051113783" sldId="278"/>
            <ac:graphicFrameMk id="10" creationId="{5D13437F-4AC1-D143-106D-3D2C977A8800}"/>
          </ac:graphicFrameMkLst>
        </pc:graphicFrameChg>
      </pc:sldChg>
      <pc:sldChg chg="addSp delSp modSp add mod">
        <pc:chgData name="Ali, Syed Waqqas" userId="1b3a5f44-9498-4738-8c4e-8127257d744d" providerId="ADAL" clId="{D9F3FD9A-FEF0-4B60-8DE8-2C9369BB9AA3}" dt="2024-01-07T23:56:53.091" v="8187" actId="122"/>
        <pc:sldMkLst>
          <pc:docMk/>
          <pc:sldMk cId="3045837468" sldId="279"/>
        </pc:sldMkLst>
        <pc:spChg chg="mod">
          <ac:chgData name="Ali, Syed Waqqas" userId="1b3a5f44-9498-4738-8c4e-8127257d744d" providerId="ADAL" clId="{D9F3FD9A-FEF0-4B60-8DE8-2C9369BB9AA3}" dt="2024-01-07T23:15:07.792" v="5170" actId="20577"/>
          <ac:spMkLst>
            <pc:docMk/>
            <pc:sldMk cId="3045837468" sldId="279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56:53.091" v="8187" actId="122"/>
          <ac:spMkLst>
            <pc:docMk/>
            <pc:sldMk cId="3045837468" sldId="279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0:47.494" v="4310" actId="113"/>
          <ac:spMkLst>
            <pc:docMk/>
            <pc:sldMk cId="3045837468" sldId="279"/>
            <ac:spMk id="4" creationId="{49959AFF-12A6-2BF9-0391-BF2E7E44A9BF}"/>
          </ac:spMkLst>
        </pc:spChg>
        <pc:picChg chg="add del mod">
          <ac:chgData name="Ali, Syed Waqqas" userId="1b3a5f44-9498-4738-8c4e-8127257d744d" providerId="ADAL" clId="{D9F3FD9A-FEF0-4B60-8DE8-2C9369BB9AA3}" dt="2024-01-07T23:56:34.344" v="8153" actId="478"/>
          <ac:picMkLst>
            <pc:docMk/>
            <pc:sldMk cId="3045837468" sldId="279"/>
            <ac:picMk id="11" creationId="{90AB56FF-84E5-2F7F-866C-4A6FCC62D0D2}"/>
          </ac:picMkLst>
        </pc:picChg>
      </pc:sldChg>
      <pc:sldChg chg="modSp add mod">
        <pc:chgData name="Ali, Syed Waqqas" userId="1b3a5f44-9498-4738-8c4e-8127257d744d" providerId="ADAL" clId="{D9F3FD9A-FEF0-4B60-8DE8-2C9369BB9AA3}" dt="2024-01-07T23:54:24.124" v="8148" actId="20577"/>
        <pc:sldMkLst>
          <pc:docMk/>
          <pc:sldMk cId="3898362502" sldId="280"/>
        </pc:sldMkLst>
        <pc:spChg chg="mod">
          <ac:chgData name="Ali, Syed Waqqas" userId="1b3a5f44-9498-4738-8c4e-8127257d744d" providerId="ADAL" clId="{D9F3FD9A-FEF0-4B60-8DE8-2C9369BB9AA3}" dt="2024-01-07T23:54:24.124" v="8148" actId="20577"/>
          <ac:spMkLst>
            <pc:docMk/>
            <pc:sldMk cId="3898362502" sldId="280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2:51.675" v="4720" actId="20577"/>
          <ac:spMkLst>
            <pc:docMk/>
            <pc:sldMk cId="3898362502" sldId="280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0:56.158" v="4313" actId="113"/>
          <ac:spMkLst>
            <pc:docMk/>
            <pc:sldMk cId="3898362502" sldId="28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26.956" v="8150" actId="20577"/>
        <pc:sldMkLst>
          <pc:docMk/>
          <pc:sldMk cId="1643959276" sldId="281"/>
        </pc:sldMkLst>
        <pc:spChg chg="mod">
          <ac:chgData name="Ali, Syed Waqqas" userId="1b3a5f44-9498-4738-8c4e-8127257d744d" providerId="ADAL" clId="{D9F3FD9A-FEF0-4B60-8DE8-2C9369BB9AA3}" dt="2024-01-07T23:54:26.956" v="8150" actId="20577"/>
          <ac:spMkLst>
            <pc:docMk/>
            <pc:sldMk cId="1643959276" sldId="281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4:42.202" v="4874" actId="20577"/>
          <ac:spMkLst>
            <pc:docMk/>
            <pc:sldMk cId="1643959276" sldId="281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3:09.489" v="4723" actId="113"/>
          <ac:spMkLst>
            <pc:docMk/>
            <pc:sldMk cId="1643959276" sldId="281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15:00.490" v="5162" actId="20577"/>
        <pc:sldMkLst>
          <pc:docMk/>
          <pc:sldMk cId="889487961" sldId="282"/>
        </pc:sldMkLst>
        <pc:spChg chg="mod">
          <ac:chgData name="Ali, Syed Waqqas" userId="1b3a5f44-9498-4738-8c4e-8127257d744d" providerId="ADAL" clId="{D9F3FD9A-FEF0-4B60-8DE8-2C9369BB9AA3}" dt="2024-01-07T23:15:00.490" v="5162" actId="20577"/>
          <ac:spMkLst>
            <pc:docMk/>
            <pc:sldMk cId="889487961" sldId="282"/>
            <ac:spMk id="2" creationId="{7941C4D4-39FE-4935-5E75-41F4E4B94491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30.429" v="8152" actId="20577"/>
        <pc:sldMkLst>
          <pc:docMk/>
          <pc:sldMk cId="3702377547" sldId="283"/>
        </pc:sldMkLst>
        <pc:spChg chg="mod">
          <ac:chgData name="Ali, Syed Waqqas" userId="1b3a5f44-9498-4738-8c4e-8127257d744d" providerId="ADAL" clId="{D9F3FD9A-FEF0-4B60-8DE8-2C9369BB9AA3}" dt="2024-01-07T23:54:30.429" v="8152" actId="20577"/>
          <ac:spMkLst>
            <pc:docMk/>
            <pc:sldMk cId="3702377547" sldId="283"/>
            <ac:spMk id="2" creationId="{7941C4D4-39FE-4935-5E75-41F4E4B94491}"/>
          </ac:spMkLst>
        </pc:spChg>
        <pc:spChg chg="mod">
          <ac:chgData name="Ali, Syed Waqqas" userId="1b3a5f44-9498-4738-8c4e-8127257d744d" providerId="ADAL" clId="{D9F3FD9A-FEF0-4B60-8DE8-2C9369BB9AA3}" dt="2024-01-07T23:06:14.604" v="5017" actId="20577"/>
          <ac:spMkLst>
            <pc:docMk/>
            <pc:sldMk cId="3702377547" sldId="283"/>
            <ac:spMk id="3" creationId="{CD25B33D-4588-828C-A6BD-8326B33B6334}"/>
          </ac:spMkLst>
        </pc:spChg>
        <pc:spChg chg="mod">
          <ac:chgData name="Ali, Syed Waqqas" userId="1b3a5f44-9498-4738-8c4e-8127257d744d" providerId="ADAL" clId="{D9F3FD9A-FEF0-4B60-8DE8-2C9369BB9AA3}" dt="2024-01-07T23:05:41.425" v="4877" actId="113"/>
          <ac:spMkLst>
            <pc:docMk/>
            <pc:sldMk cId="3702377547" sldId="28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D9F3FD9A-FEF0-4B60-8DE8-2C9369BB9AA3}" dt="2024-01-07T23:22:50.082" v="5515" actId="20577"/>
        <pc:sldMkLst>
          <pc:docMk/>
          <pc:sldMk cId="122608998" sldId="284"/>
        </pc:sldMkLst>
        <pc:spChg chg="mod">
          <ac:chgData name="Ali, Syed Waqqas" userId="1b3a5f44-9498-4738-8c4e-8127257d744d" providerId="ADAL" clId="{D9F3FD9A-FEF0-4B60-8DE8-2C9369BB9AA3}" dt="2024-01-07T23:14:21.690" v="5130" actId="20577"/>
          <ac:spMkLst>
            <pc:docMk/>
            <pc:sldMk cId="122608998" sldId="284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2:50.082" v="5515" actId="20577"/>
          <ac:spMkLst>
            <pc:docMk/>
            <pc:sldMk cId="122608998" sldId="28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3:58.520" v="5634" actId="20577"/>
        <pc:sldMkLst>
          <pc:docMk/>
          <pc:sldMk cId="854512771" sldId="285"/>
        </pc:sldMkLst>
        <pc:spChg chg="mod">
          <ac:chgData name="Ali, Syed Waqqas" userId="1b3a5f44-9498-4738-8c4e-8127257d744d" providerId="ADAL" clId="{D9F3FD9A-FEF0-4B60-8DE8-2C9369BB9AA3}" dt="2024-01-07T23:23:01.904" v="5519" actId="20577"/>
          <ac:spMkLst>
            <pc:docMk/>
            <pc:sldMk cId="854512771" sldId="285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3:58.520" v="5634" actId="20577"/>
          <ac:spMkLst>
            <pc:docMk/>
            <pc:sldMk cId="854512771" sldId="28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6:45.263" v="6065" actId="20577"/>
        <pc:sldMkLst>
          <pc:docMk/>
          <pc:sldMk cId="2342622368" sldId="286"/>
        </pc:sldMkLst>
        <pc:spChg chg="mod">
          <ac:chgData name="Ali, Syed Waqqas" userId="1b3a5f44-9498-4738-8c4e-8127257d744d" providerId="ADAL" clId="{D9F3FD9A-FEF0-4B60-8DE8-2C9369BB9AA3}" dt="2024-01-07T23:23:15.992" v="5554" actId="20577"/>
          <ac:spMkLst>
            <pc:docMk/>
            <pc:sldMk cId="2342622368" sldId="286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26:45.263" v="6065" actId="20577"/>
          <ac:spMkLst>
            <pc:docMk/>
            <pc:sldMk cId="2342622368" sldId="28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27:32.197" v="6079" actId="20577"/>
        <pc:sldMkLst>
          <pc:docMk/>
          <pc:sldMk cId="924849995" sldId="287"/>
        </pc:sldMkLst>
        <pc:spChg chg="mod">
          <ac:chgData name="Ali, Syed Waqqas" userId="1b3a5f44-9498-4738-8c4e-8127257d744d" providerId="ADAL" clId="{D9F3FD9A-FEF0-4B60-8DE8-2C9369BB9AA3}" dt="2024-01-07T23:27:32.197" v="6079" actId="20577"/>
          <ac:spMkLst>
            <pc:docMk/>
            <pc:sldMk cId="924849995" sldId="287"/>
            <ac:spMk id="2" creationId="{B5D19C15-72DF-16C9-E8B1-668BC2A4A015}"/>
          </ac:spMkLst>
        </pc:spChg>
      </pc:sldChg>
      <pc:sldChg chg="addSp modSp new mod">
        <pc:chgData name="Ali, Syed Waqqas" userId="1b3a5f44-9498-4738-8c4e-8127257d744d" providerId="ADAL" clId="{D9F3FD9A-FEF0-4B60-8DE8-2C9369BB9AA3}" dt="2024-01-07T23:28:49.901" v="6103" actId="122"/>
        <pc:sldMkLst>
          <pc:docMk/>
          <pc:sldMk cId="3992384185" sldId="288"/>
        </pc:sldMkLst>
        <pc:spChg chg="mod">
          <ac:chgData name="Ali, Syed Waqqas" userId="1b3a5f44-9498-4738-8c4e-8127257d744d" providerId="ADAL" clId="{D9F3FD9A-FEF0-4B60-8DE8-2C9369BB9AA3}" dt="2024-01-07T23:28:43.041" v="6101" actId="122"/>
          <ac:spMkLst>
            <pc:docMk/>
            <pc:sldMk cId="3992384185" sldId="288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28:47.830" v="6102" actId="122"/>
          <ac:spMkLst>
            <pc:docMk/>
            <pc:sldMk cId="3992384185" sldId="288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28:49.901" v="6103" actId="122"/>
          <ac:spMkLst>
            <pc:docMk/>
            <pc:sldMk cId="3992384185" sldId="288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28:00.388" v="6083" actId="207"/>
          <ac:spMkLst>
            <pc:docMk/>
            <pc:sldMk cId="3992384185" sldId="288"/>
            <ac:spMk id="7" creationId="{EA0FDDA0-DA11-5DFE-84EE-C2F0A4503FE5}"/>
          </ac:spMkLst>
        </pc:spChg>
        <pc:spChg chg="add mod ord">
          <ac:chgData name="Ali, Syed Waqqas" userId="1b3a5f44-9498-4738-8c4e-8127257d744d" providerId="ADAL" clId="{D9F3FD9A-FEF0-4B60-8DE8-2C9369BB9AA3}" dt="2024-01-07T23:27:55.436" v="6082" actId="167"/>
          <ac:spMkLst>
            <pc:docMk/>
            <pc:sldMk cId="3992384185" sldId="288"/>
            <ac:spMk id="8" creationId="{03021806-CB1F-A692-493A-4EEE86C80E7F}"/>
          </ac:spMkLst>
        </pc:spChg>
        <pc:spChg chg="add mod">
          <ac:chgData name="Ali, Syed Waqqas" userId="1b3a5f44-9498-4738-8c4e-8127257d744d" providerId="ADAL" clId="{D9F3FD9A-FEF0-4B60-8DE8-2C9369BB9AA3}" dt="2024-01-07T23:27:49.781" v="6081"/>
          <ac:spMkLst>
            <pc:docMk/>
            <pc:sldMk cId="3992384185" sldId="288"/>
            <ac:spMk id="11" creationId="{0DB48F52-A517-8F64-AACB-9A7AEB8B3258}"/>
          </ac:spMkLst>
        </pc:spChg>
        <pc:picChg chg="add mod">
          <ac:chgData name="Ali, Syed Waqqas" userId="1b3a5f44-9498-4738-8c4e-8127257d744d" providerId="ADAL" clId="{D9F3FD9A-FEF0-4B60-8DE8-2C9369BB9AA3}" dt="2024-01-07T23:27:49.781" v="6081"/>
          <ac:picMkLst>
            <pc:docMk/>
            <pc:sldMk cId="3992384185" sldId="288"/>
            <ac:picMk id="10" creationId="{4FADA35E-2C8C-9521-E64B-1B070A5FC4FA}"/>
          </ac:picMkLst>
        </pc:picChg>
        <pc:cxnChg chg="add mod">
          <ac:chgData name="Ali, Syed Waqqas" userId="1b3a5f44-9498-4738-8c4e-8127257d744d" providerId="ADAL" clId="{D9F3FD9A-FEF0-4B60-8DE8-2C9369BB9AA3}" dt="2024-01-07T23:27:49.781" v="6081"/>
          <ac:cxnSpMkLst>
            <pc:docMk/>
            <pc:sldMk cId="3992384185" sldId="288"/>
            <ac:cxnSpMk id="9" creationId="{6B86DE26-5F82-DBA3-2556-71D75F888A2F}"/>
          </ac:cxnSpMkLst>
        </pc:cxnChg>
      </pc:sldChg>
      <pc:sldChg chg="modSp add mod">
        <pc:chgData name="Ali, Syed Waqqas" userId="1b3a5f44-9498-4738-8c4e-8127257d744d" providerId="ADAL" clId="{D9F3FD9A-FEF0-4B60-8DE8-2C9369BB9AA3}" dt="2024-01-07T23:31:50.288" v="6566" actId="20577"/>
        <pc:sldMkLst>
          <pc:docMk/>
          <pc:sldMk cId="204606745" sldId="289"/>
        </pc:sldMkLst>
        <pc:spChg chg="mod">
          <ac:chgData name="Ali, Syed Waqqas" userId="1b3a5f44-9498-4738-8c4e-8127257d744d" providerId="ADAL" clId="{D9F3FD9A-FEF0-4B60-8DE8-2C9369BB9AA3}" dt="2024-01-07T23:28:55.595" v="6104" actId="122"/>
          <ac:spMkLst>
            <pc:docMk/>
            <pc:sldMk cId="204606745" sldId="289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28:59.451" v="6123" actId="20577"/>
          <ac:spMkLst>
            <pc:docMk/>
            <pc:sldMk cId="204606745" sldId="289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29:46.492" v="6354" actId="20577"/>
          <ac:spMkLst>
            <pc:docMk/>
            <pc:sldMk cId="204606745" sldId="289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29:03.612" v="6146" actId="20577"/>
          <ac:spMkLst>
            <pc:docMk/>
            <pc:sldMk cId="204606745" sldId="289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31:50.288" v="6566" actId="20577"/>
          <ac:spMkLst>
            <pc:docMk/>
            <pc:sldMk cId="204606745" sldId="289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1:57.234" v="6570" actId="20577"/>
        <pc:sldMkLst>
          <pc:docMk/>
          <pc:sldMk cId="2673422867" sldId="290"/>
        </pc:sldMkLst>
        <pc:spChg chg="mod">
          <ac:chgData name="Ali, Syed Waqqas" userId="1b3a5f44-9498-4738-8c4e-8127257d744d" providerId="ADAL" clId="{D9F3FD9A-FEF0-4B60-8DE8-2C9369BB9AA3}" dt="2024-01-07T23:31:57.234" v="6570" actId="20577"/>
          <ac:spMkLst>
            <pc:docMk/>
            <pc:sldMk cId="2673422867" sldId="290"/>
            <ac:spMk id="2" creationId="{47BAB8DC-792C-43B5-3EBC-D7F7902B705A}"/>
          </ac:spMkLst>
        </pc:spChg>
      </pc:sldChg>
      <pc:sldChg chg="modSp add mod">
        <pc:chgData name="Ali, Syed Waqqas" userId="1b3a5f44-9498-4738-8c4e-8127257d744d" providerId="ADAL" clId="{D9F3FD9A-FEF0-4B60-8DE8-2C9369BB9AA3}" dt="2024-01-07T23:35:16.544" v="6578" actId="20577"/>
        <pc:sldMkLst>
          <pc:docMk/>
          <pc:sldMk cId="988418522" sldId="291"/>
        </pc:sldMkLst>
        <pc:spChg chg="mod">
          <ac:chgData name="Ali, Syed Waqqas" userId="1b3a5f44-9498-4738-8c4e-8127257d744d" providerId="ADAL" clId="{D9F3FD9A-FEF0-4B60-8DE8-2C9369BB9AA3}" dt="2024-01-07T23:35:16.544" v="6578" actId="20577"/>
          <ac:spMkLst>
            <pc:docMk/>
            <pc:sldMk cId="988418522" sldId="29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D9F3FD9A-FEF0-4B60-8DE8-2C9369BB9AA3}" dt="2024-01-07T23:36:52.945" v="6827" actId="20577"/>
        <pc:sldMkLst>
          <pc:docMk/>
          <pc:sldMk cId="477691306" sldId="292"/>
        </pc:sldMkLst>
        <pc:spChg chg="mod">
          <ac:chgData name="Ali, Syed Waqqas" userId="1b3a5f44-9498-4738-8c4e-8127257d744d" providerId="ADAL" clId="{D9F3FD9A-FEF0-4B60-8DE8-2C9369BB9AA3}" dt="2024-01-07T23:35:36.180" v="6586" actId="20577"/>
          <ac:spMkLst>
            <pc:docMk/>
            <pc:sldMk cId="477691306" sldId="292"/>
            <ac:spMk id="2" creationId="{47BAB8DC-792C-43B5-3EBC-D7F7902B705A}"/>
          </ac:spMkLst>
        </pc:spChg>
        <pc:spChg chg="mod">
          <ac:chgData name="Ali, Syed Waqqas" userId="1b3a5f44-9498-4738-8c4e-8127257d744d" providerId="ADAL" clId="{D9F3FD9A-FEF0-4B60-8DE8-2C9369BB9AA3}" dt="2024-01-07T23:36:22.532" v="6719" actId="20577"/>
          <ac:spMkLst>
            <pc:docMk/>
            <pc:sldMk cId="477691306" sldId="292"/>
            <ac:spMk id="3" creationId="{BCCBD51B-BCC7-C30F-0903-3C0B674C3654}"/>
          </ac:spMkLst>
        </pc:spChg>
        <pc:spChg chg="mod">
          <ac:chgData name="Ali, Syed Waqqas" userId="1b3a5f44-9498-4738-8c4e-8127257d744d" providerId="ADAL" clId="{D9F3FD9A-FEF0-4B60-8DE8-2C9369BB9AA3}" dt="2024-01-07T23:36:52.945" v="6827" actId="20577"/>
          <ac:spMkLst>
            <pc:docMk/>
            <pc:sldMk cId="477691306" sldId="292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5:40.376" v="6594" actId="20577"/>
          <ac:spMkLst>
            <pc:docMk/>
            <pc:sldMk cId="477691306" sldId="292"/>
            <ac:spMk id="5" creationId="{AB5831DD-238E-616E-8453-C5EC67052E0A}"/>
          </ac:spMkLst>
        </pc:spChg>
        <pc:spChg chg="mod">
          <ac:chgData name="Ali, Syed Waqqas" userId="1b3a5f44-9498-4738-8c4e-8127257d744d" providerId="ADAL" clId="{D9F3FD9A-FEF0-4B60-8DE8-2C9369BB9AA3}" dt="2024-01-07T23:36:07.426" v="6700" actId="20577"/>
          <ac:spMkLst>
            <pc:docMk/>
            <pc:sldMk cId="477691306" sldId="292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8:13.294" v="7069" actId="20577"/>
        <pc:sldMkLst>
          <pc:docMk/>
          <pc:sldMk cId="501282647" sldId="293"/>
        </pc:sldMkLst>
        <pc:spChg chg="mod">
          <ac:chgData name="Ali, Syed Waqqas" userId="1b3a5f44-9498-4738-8c4e-8127257d744d" providerId="ADAL" clId="{D9F3FD9A-FEF0-4B60-8DE8-2C9369BB9AA3}" dt="2024-01-07T23:38:13.294" v="7069" actId="20577"/>
          <ac:spMkLst>
            <pc:docMk/>
            <pc:sldMk cId="501282647" sldId="293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7:14.276" v="6828" actId="113"/>
          <ac:spMkLst>
            <pc:docMk/>
            <pc:sldMk cId="501282647" sldId="293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D9F3FD9A-FEF0-4B60-8DE8-2C9369BB9AA3}" dt="2024-01-07T23:39:20.962" v="7246" actId="20577"/>
        <pc:sldMkLst>
          <pc:docMk/>
          <pc:sldMk cId="2306367822" sldId="294"/>
        </pc:sldMkLst>
        <pc:spChg chg="mod">
          <ac:chgData name="Ali, Syed Waqqas" userId="1b3a5f44-9498-4738-8c4e-8127257d744d" providerId="ADAL" clId="{D9F3FD9A-FEF0-4B60-8DE8-2C9369BB9AA3}" dt="2024-01-07T23:39:20.962" v="7246" actId="20577"/>
          <ac:spMkLst>
            <pc:docMk/>
            <pc:sldMk cId="2306367822" sldId="294"/>
            <ac:spMk id="4" creationId="{17CA0B60-B747-3E6E-93DD-284D529CBF6A}"/>
          </ac:spMkLst>
        </pc:spChg>
        <pc:spChg chg="mod">
          <ac:chgData name="Ali, Syed Waqqas" userId="1b3a5f44-9498-4738-8c4e-8127257d744d" providerId="ADAL" clId="{D9F3FD9A-FEF0-4B60-8DE8-2C9369BB9AA3}" dt="2024-01-07T23:38:25.073" v="7072" actId="113"/>
          <ac:spMkLst>
            <pc:docMk/>
            <pc:sldMk cId="2306367822" sldId="294"/>
            <ac:spMk id="6" creationId="{0B409958-BD7F-BA57-4C4D-20FADD342AD8}"/>
          </ac:spMkLst>
        </pc:spChg>
      </pc:sldChg>
      <pc:sldChg chg="modSp add del mod">
        <pc:chgData name="Ali, Syed Waqqas" userId="1b3a5f44-9498-4738-8c4e-8127257d744d" providerId="ADAL" clId="{D9F3FD9A-FEF0-4B60-8DE8-2C9369BB9AA3}" dt="2024-01-07T23:40:53.042" v="7287" actId="47"/>
        <pc:sldMkLst>
          <pc:docMk/>
          <pc:sldMk cId="170370400" sldId="295"/>
        </pc:sldMkLst>
        <pc:spChg chg="mod">
          <ac:chgData name="Ali, Syed Waqqas" userId="1b3a5f44-9498-4738-8c4e-8127257d744d" providerId="ADAL" clId="{D9F3FD9A-FEF0-4B60-8DE8-2C9369BB9AA3}" dt="2024-01-07T23:40:30.139" v="7285" actId="20577"/>
          <ac:spMkLst>
            <pc:docMk/>
            <pc:sldMk cId="170370400" sldId="295"/>
            <ac:spMk id="2" creationId="{B5D19C15-72DF-16C9-E8B1-668BC2A4A015}"/>
          </ac:spMkLst>
        </pc:spChg>
      </pc:sldChg>
      <pc:sldChg chg="add">
        <pc:chgData name="Ali, Syed Waqqas" userId="1b3a5f44-9498-4738-8c4e-8127257d744d" providerId="ADAL" clId="{D9F3FD9A-FEF0-4B60-8DE8-2C9369BB9AA3}" dt="2024-01-07T23:40:47.493" v="7286"/>
        <pc:sldMkLst>
          <pc:docMk/>
          <pc:sldMk cId="3283488933" sldId="296"/>
        </pc:sldMkLst>
      </pc:sldChg>
      <pc:sldChg chg="modSp add mod">
        <pc:chgData name="Ali, Syed Waqqas" userId="1b3a5f44-9498-4738-8c4e-8127257d744d" providerId="ADAL" clId="{D9F3FD9A-FEF0-4B60-8DE8-2C9369BB9AA3}" dt="2024-01-07T23:50:37.253" v="7957" actId="20577"/>
        <pc:sldMkLst>
          <pc:docMk/>
          <pc:sldMk cId="2686103335" sldId="297"/>
        </pc:sldMkLst>
        <pc:spChg chg="mod">
          <ac:chgData name="Ali, Syed Waqqas" userId="1b3a5f44-9498-4738-8c4e-8127257d744d" providerId="ADAL" clId="{D9F3FD9A-FEF0-4B60-8DE8-2C9369BB9AA3}" dt="2024-01-07T23:41:23.187" v="7344" actId="20577"/>
          <ac:spMkLst>
            <pc:docMk/>
            <pc:sldMk cId="2686103335" sldId="297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50:37.253" v="7957" actId="20577"/>
          <ac:spMkLst>
            <pc:docMk/>
            <pc:sldMk cId="2686103335" sldId="29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52:24.824" v="8143" actId="20577"/>
        <pc:sldMkLst>
          <pc:docMk/>
          <pc:sldMk cId="3198958262" sldId="298"/>
        </pc:sldMkLst>
        <pc:spChg chg="mod">
          <ac:chgData name="Ali, Syed Waqqas" userId="1b3a5f44-9498-4738-8c4e-8127257d744d" providerId="ADAL" clId="{D9F3FD9A-FEF0-4B60-8DE8-2C9369BB9AA3}" dt="2024-01-07T23:51:18.813" v="7976" actId="20577"/>
          <ac:spMkLst>
            <pc:docMk/>
            <pc:sldMk cId="3198958262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D9F3FD9A-FEF0-4B60-8DE8-2C9369BB9AA3}" dt="2024-01-07T23:52:24.824" v="8143" actId="20577"/>
          <ac:spMkLst>
            <pc:docMk/>
            <pc:sldMk cId="3198958262" sldId="29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D9F3FD9A-FEF0-4B60-8DE8-2C9369BB9AA3}" dt="2024-01-07T23:54:21.482" v="8146" actId="20577"/>
        <pc:sldMkLst>
          <pc:docMk/>
          <pc:sldMk cId="1772713163" sldId="299"/>
        </pc:sldMkLst>
        <pc:spChg chg="mod">
          <ac:chgData name="Ali, Syed Waqqas" userId="1b3a5f44-9498-4738-8c4e-8127257d744d" providerId="ADAL" clId="{D9F3FD9A-FEF0-4B60-8DE8-2C9369BB9AA3}" dt="2024-01-07T23:54:21.482" v="8146" actId="20577"/>
          <ac:spMkLst>
            <pc:docMk/>
            <pc:sldMk cId="1772713163" sldId="299"/>
            <ac:spMk id="2" creationId="{7941C4D4-39FE-4935-5E75-41F4E4B94491}"/>
          </ac:spMkLst>
        </pc:spChg>
      </pc:sldChg>
    </pc:docChg>
  </pc:docChgLst>
  <pc:docChgLst>
    <pc:chgData name="Ali, Syed Waqqas" userId="1b3a5f44-9498-4738-8c4e-8127257d744d" providerId="ADAL" clId="{B42425CC-CFB3-4160-9BF5-F5E6306900CC}"/>
    <pc:docChg chg="addSld modSld">
      <pc:chgData name="Ali, Syed Waqqas" userId="1b3a5f44-9498-4738-8c4e-8127257d744d" providerId="ADAL" clId="{B42425CC-CFB3-4160-9BF5-F5E6306900CC}" dt="2024-01-25T19:56:56.597" v="33" actId="20577"/>
      <pc:docMkLst>
        <pc:docMk/>
      </pc:docMkLst>
      <pc:sldChg chg="modSp">
        <pc:chgData name="Ali, Syed Waqqas" userId="1b3a5f44-9498-4738-8c4e-8127257d744d" providerId="ADAL" clId="{B42425CC-CFB3-4160-9BF5-F5E6306900CC}" dt="2024-01-25T19:42:34.766" v="3" actId="20577"/>
        <pc:sldMkLst>
          <pc:docMk/>
          <pc:sldMk cId="1904496480" sldId="337"/>
        </pc:sldMkLst>
        <pc:spChg chg="mod">
          <ac:chgData name="Ali, Syed Waqqas" userId="1b3a5f44-9498-4738-8c4e-8127257d744d" providerId="ADAL" clId="{B42425CC-CFB3-4160-9BF5-F5E6306900CC}" dt="2024-01-25T19:42:34.766" v="3" actId="20577"/>
          <ac:spMkLst>
            <pc:docMk/>
            <pc:sldMk cId="1904496480" sldId="337"/>
            <ac:spMk id="3" creationId="{CD25B33D-4588-828C-A6BD-8326B33B6334}"/>
          </ac:spMkLst>
        </pc:spChg>
      </pc:sldChg>
      <pc:sldChg chg="modSp mod">
        <pc:chgData name="Ali, Syed Waqqas" userId="1b3a5f44-9498-4738-8c4e-8127257d744d" providerId="ADAL" clId="{B42425CC-CFB3-4160-9BF5-F5E6306900CC}" dt="2024-01-25T19:44:34.383" v="4" actId="2711"/>
        <pc:sldMkLst>
          <pc:docMk/>
          <pc:sldMk cId="2770454973" sldId="345"/>
        </pc:sldMkLst>
        <pc:spChg chg="mod">
          <ac:chgData name="Ali, Syed Waqqas" userId="1b3a5f44-9498-4738-8c4e-8127257d744d" providerId="ADAL" clId="{B42425CC-CFB3-4160-9BF5-F5E6306900CC}" dt="2024-01-25T19:44:34.383" v="4" actId="2711"/>
          <ac:spMkLst>
            <pc:docMk/>
            <pc:sldMk cId="2770454973" sldId="34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4:41.595" v="5" actId="2711"/>
        <pc:sldMkLst>
          <pc:docMk/>
          <pc:sldMk cId="989156475" sldId="346"/>
        </pc:sldMkLst>
        <pc:spChg chg="mod">
          <ac:chgData name="Ali, Syed Waqqas" userId="1b3a5f44-9498-4738-8c4e-8127257d744d" providerId="ADAL" clId="{B42425CC-CFB3-4160-9BF5-F5E6306900CC}" dt="2024-01-25T19:44:41.595" v="5" actId="2711"/>
          <ac:spMkLst>
            <pc:docMk/>
            <pc:sldMk cId="989156475" sldId="346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4:50.352" v="6" actId="2711"/>
        <pc:sldMkLst>
          <pc:docMk/>
          <pc:sldMk cId="1715432619" sldId="348"/>
        </pc:sldMkLst>
        <pc:spChg chg="mod">
          <ac:chgData name="Ali, Syed Waqqas" userId="1b3a5f44-9498-4738-8c4e-8127257d744d" providerId="ADAL" clId="{B42425CC-CFB3-4160-9BF5-F5E6306900CC}" dt="2024-01-25T19:44:50.352" v="6" actId="2711"/>
          <ac:spMkLst>
            <pc:docMk/>
            <pc:sldMk cId="1715432619" sldId="348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B42425CC-CFB3-4160-9BF5-F5E6306900CC}" dt="2024-01-25T19:45:23.731" v="7" actId="113"/>
        <pc:sldMkLst>
          <pc:docMk/>
          <pc:sldMk cId="3705043978" sldId="355"/>
        </pc:sldMkLst>
        <pc:spChg chg="mod">
          <ac:chgData name="Ali, Syed Waqqas" userId="1b3a5f44-9498-4738-8c4e-8127257d744d" providerId="ADAL" clId="{B42425CC-CFB3-4160-9BF5-F5E6306900CC}" dt="2024-01-25T19:45:23.731" v="7" actId="113"/>
          <ac:spMkLst>
            <pc:docMk/>
            <pc:sldMk cId="3705043978" sldId="35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49:47.180" v="22" actId="20577"/>
        <pc:sldMkLst>
          <pc:docMk/>
          <pc:sldMk cId="3969434994" sldId="367"/>
        </pc:sldMkLst>
        <pc:spChg chg="mod">
          <ac:chgData name="Ali, Syed Waqqas" userId="1b3a5f44-9498-4738-8c4e-8127257d744d" providerId="ADAL" clId="{B42425CC-CFB3-4160-9BF5-F5E6306900CC}" dt="2024-01-25T19:49:47.180" v="22" actId="20577"/>
          <ac:spMkLst>
            <pc:docMk/>
            <pc:sldMk cId="3969434994" sldId="36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B42425CC-CFB3-4160-9BF5-F5E6306900CC}" dt="2024-01-25T19:50:05.697" v="24" actId="1036"/>
        <pc:sldMkLst>
          <pc:docMk/>
          <pc:sldMk cId="1227678508" sldId="369"/>
        </pc:sldMkLst>
        <pc:picChg chg="mod">
          <ac:chgData name="Ali, Syed Waqqas" userId="1b3a5f44-9498-4738-8c4e-8127257d744d" providerId="ADAL" clId="{B42425CC-CFB3-4160-9BF5-F5E6306900CC}" dt="2024-01-25T19:50:05.697" v="24" actId="1036"/>
          <ac:picMkLst>
            <pc:docMk/>
            <pc:sldMk cId="1227678508" sldId="369"/>
            <ac:picMk id="11" creationId="{C4DF51B1-0262-C6B7-AE86-6BD2E2B5FFBA}"/>
          </ac:picMkLst>
        </pc:picChg>
      </pc:sldChg>
      <pc:sldChg chg="modSp mod">
        <pc:chgData name="Ali, Syed Waqqas" userId="1b3a5f44-9498-4738-8c4e-8127257d744d" providerId="ADAL" clId="{B42425CC-CFB3-4160-9BF5-F5E6306900CC}" dt="2024-01-25T19:50:14.414" v="26" actId="1036"/>
        <pc:sldMkLst>
          <pc:docMk/>
          <pc:sldMk cId="2563694675" sldId="372"/>
        </pc:sldMkLst>
        <pc:picChg chg="mod">
          <ac:chgData name="Ali, Syed Waqqas" userId="1b3a5f44-9498-4738-8c4e-8127257d744d" providerId="ADAL" clId="{B42425CC-CFB3-4160-9BF5-F5E6306900CC}" dt="2024-01-25T19:50:14.414" v="26" actId="1036"/>
          <ac:picMkLst>
            <pc:docMk/>
            <pc:sldMk cId="2563694675" sldId="372"/>
            <ac:picMk id="11" creationId="{C4DF51B1-0262-C6B7-AE86-6BD2E2B5FFBA}"/>
          </ac:picMkLst>
        </pc:picChg>
      </pc:sldChg>
      <pc:sldChg chg="modSp">
        <pc:chgData name="Ali, Syed Waqqas" userId="1b3a5f44-9498-4738-8c4e-8127257d744d" providerId="ADAL" clId="{B42425CC-CFB3-4160-9BF5-F5E6306900CC}" dt="2024-01-25T19:52:36.353" v="29" actId="207"/>
        <pc:sldMkLst>
          <pc:docMk/>
          <pc:sldMk cId="3852942467" sldId="374"/>
        </pc:sldMkLst>
        <pc:spChg chg="mod">
          <ac:chgData name="Ali, Syed Waqqas" userId="1b3a5f44-9498-4738-8c4e-8127257d744d" providerId="ADAL" clId="{B42425CC-CFB3-4160-9BF5-F5E6306900CC}" dt="2024-01-25T19:52:36.353" v="29" actId="207"/>
          <ac:spMkLst>
            <pc:docMk/>
            <pc:sldMk cId="3852942467" sldId="374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B42425CC-CFB3-4160-9BF5-F5E6306900CC}" dt="2024-01-25T19:56:56.597" v="33" actId="20577"/>
        <pc:sldMkLst>
          <pc:docMk/>
          <pc:sldMk cId="986491755" sldId="383"/>
        </pc:sldMkLst>
        <pc:spChg chg="mod">
          <ac:chgData name="Ali, Syed Waqqas" userId="1b3a5f44-9498-4738-8c4e-8127257d744d" providerId="ADAL" clId="{B42425CC-CFB3-4160-9BF5-F5E6306900CC}" dt="2024-01-25T19:56:56.597" v="33" actId="20577"/>
          <ac:spMkLst>
            <pc:docMk/>
            <pc:sldMk cId="986491755" sldId="383"/>
            <ac:spMk id="4" creationId="{49959AFF-12A6-2BF9-0391-BF2E7E44A9BF}"/>
          </ac:spMkLst>
        </pc:spChg>
      </pc:sldChg>
      <pc:sldChg chg="add">
        <pc:chgData name="Ali, Syed Waqqas" userId="1b3a5f44-9498-4738-8c4e-8127257d744d" providerId="ADAL" clId="{B42425CC-CFB3-4160-9BF5-F5E6306900CC}" dt="2024-01-25T19:49:38.633" v="8"/>
        <pc:sldMkLst>
          <pc:docMk/>
          <pc:sldMk cId="690867673" sldId="385"/>
        </pc:sldMkLst>
      </pc:sldChg>
      <pc:sldChg chg="modSp add">
        <pc:chgData name="Ali, Syed Waqqas" userId="1b3a5f44-9498-4738-8c4e-8127257d744d" providerId="ADAL" clId="{B42425CC-CFB3-4160-9BF5-F5E6306900CC}" dt="2024-01-25T19:52:46.225" v="31" actId="207"/>
        <pc:sldMkLst>
          <pc:docMk/>
          <pc:sldMk cId="1224374877" sldId="386"/>
        </pc:sldMkLst>
        <pc:spChg chg="mod">
          <ac:chgData name="Ali, Syed Waqqas" userId="1b3a5f44-9498-4738-8c4e-8127257d744d" providerId="ADAL" clId="{B42425CC-CFB3-4160-9BF5-F5E6306900CC}" dt="2024-01-25T19:52:46.225" v="31" actId="207"/>
          <ac:spMkLst>
            <pc:docMk/>
            <pc:sldMk cId="1224374877" sldId="386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B42425CC-CFB3-4160-9BF5-F5E6306900CC}" dt="2024-01-25T19:52:53.482" v="32" actId="207"/>
        <pc:sldMkLst>
          <pc:docMk/>
          <pc:sldMk cId="2987615464" sldId="387"/>
        </pc:sldMkLst>
        <pc:spChg chg="mod">
          <ac:chgData name="Ali, Syed Waqqas" userId="1b3a5f44-9498-4738-8c4e-8127257d744d" providerId="ADAL" clId="{B42425CC-CFB3-4160-9BF5-F5E6306900CC}" dt="2024-01-25T19:52:53.482" v="32" actId="207"/>
          <ac:spMkLst>
            <pc:docMk/>
            <pc:sldMk cId="2987615464" sldId="387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C60846EF-678B-48A1-B445-90CEAA282AFB}"/>
    <pc:docChg chg="custSel addSld modSld">
      <pc:chgData name="Ali, Syed Waqqas" userId="1b3a5f44-9498-4738-8c4e-8127257d744d" providerId="ADAL" clId="{C60846EF-678B-48A1-B445-90CEAA282AFB}" dt="2024-01-23T21:01:19.144" v="211" actId="478"/>
      <pc:docMkLst>
        <pc:docMk/>
      </pc:docMkLst>
      <pc:sldChg chg="delSp mod">
        <pc:chgData name="Ali, Syed Waqqas" userId="1b3a5f44-9498-4738-8c4e-8127257d744d" providerId="ADAL" clId="{C60846EF-678B-48A1-B445-90CEAA282AFB}" dt="2024-01-23T21:01:19.144" v="211" actId="478"/>
        <pc:sldMkLst>
          <pc:docMk/>
          <pc:sldMk cId="2021725047" sldId="313"/>
        </pc:sldMkLst>
        <pc:spChg chg="del">
          <ac:chgData name="Ali, Syed Waqqas" userId="1b3a5f44-9498-4738-8c4e-8127257d744d" providerId="ADAL" clId="{C60846EF-678B-48A1-B445-90CEAA282AFB}" dt="2024-01-23T21:01:19.144" v="211" actId="478"/>
          <ac:spMkLst>
            <pc:docMk/>
            <pc:sldMk cId="2021725047" sldId="313"/>
            <ac:spMk id="4" creationId="{49959AFF-12A6-2BF9-0391-BF2E7E44A9BF}"/>
          </ac:spMkLst>
        </pc:spChg>
      </pc:sldChg>
      <pc:sldChg chg="modSp mod">
        <pc:chgData name="Ali, Syed Waqqas" userId="1b3a5f44-9498-4738-8c4e-8127257d744d" providerId="ADAL" clId="{C60846EF-678B-48A1-B445-90CEAA282AFB}" dt="2024-01-23T19:55:46.566" v="101" actId="27636"/>
        <pc:sldMkLst>
          <pc:docMk/>
          <pc:sldMk cId="126515380" sldId="325"/>
        </pc:sldMkLst>
        <pc:spChg chg="mod">
          <ac:chgData name="Ali, Syed Waqqas" userId="1b3a5f44-9498-4738-8c4e-8127257d744d" providerId="ADAL" clId="{C60846EF-678B-48A1-B445-90CEAA282AFB}" dt="2024-01-23T19:55:46.566" v="101" actId="27636"/>
          <ac:spMkLst>
            <pc:docMk/>
            <pc:sldMk cId="126515380" sldId="32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19:56:09.006" v="102" actId="207"/>
        <pc:sldMkLst>
          <pc:docMk/>
          <pc:sldMk cId="3162934042" sldId="327"/>
        </pc:sldMkLst>
        <pc:spChg chg="mod">
          <ac:chgData name="Ali, Syed Waqqas" userId="1b3a5f44-9498-4738-8c4e-8127257d744d" providerId="ADAL" clId="{C60846EF-678B-48A1-B445-90CEAA282AFB}" dt="2024-01-23T19:56:09.006" v="102" actId="207"/>
          <ac:spMkLst>
            <pc:docMk/>
            <pc:sldMk cId="3162934042" sldId="32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19:56:21.385" v="103" actId="20577"/>
        <pc:sldMkLst>
          <pc:docMk/>
          <pc:sldMk cId="1697353793" sldId="328"/>
        </pc:sldMkLst>
        <pc:spChg chg="mod">
          <ac:chgData name="Ali, Syed Waqqas" userId="1b3a5f44-9498-4738-8c4e-8127257d744d" providerId="ADAL" clId="{C60846EF-678B-48A1-B445-90CEAA282AFB}" dt="2024-01-23T19:56:21.385" v="103" actId="20577"/>
          <ac:spMkLst>
            <pc:docMk/>
            <pc:sldMk cId="1697353793" sldId="328"/>
            <ac:spMk id="3" creationId="{B3B2A76D-3F08-9C2B-C3E3-4A25DA409F80}"/>
          </ac:spMkLst>
        </pc:spChg>
      </pc:sldChg>
      <pc:sldChg chg="modSp">
        <pc:chgData name="Ali, Syed Waqqas" userId="1b3a5f44-9498-4738-8c4e-8127257d744d" providerId="ADAL" clId="{C60846EF-678B-48A1-B445-90CEAA282AFB}" dt="2024-01-23T20:04:35.144" v="107" actId="403"/>
        <pc:sldMkLst>
          <pc:docMk/>
          <pc:sldMk cId="1009290015" sldId="330"/>
        </pc:sldMkLst>
        <pc:spChg chg="mod">
          <ac:chgData name="Ali, Syed Waqqas" userId="1b3a5f44-9498-4738-8c4e-8127257d744d" providerId="ADAL" clId="{C60846EF-678B-48A1-B445-90CEAA282AFB}" dt="2024-01-23T20:04:35.144" v="107" actId="403"/>
          <ac:spMkLst>
            <pc:docMk/>
            <pc:sldMk cId="1009290015" sldId="330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4:28.931" v="105" actId="403"/>
        <pc:sldMkLst>
          <pc:docMk/>
          <pc:sldMk cId="522826630" sldId="331"/>
        </pc:sldMkLst>
        <pc:spChg chg="mod">
          <ac:chgData name="Ali, Syed Waqqas" userId="1b3a5f44-9498-4738-8c4e-8127257d744d" providerId="ADAL" clId="{C60846EF-678B-48A1-B445-90CEAA282AFB}" dt="2024-01-23T20:04:28.931" v="105" actId="403"/>
          <ac:spMkLst>
            <pc:docMk/>
            <pc:sldMk cId="522826630" sldId="331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5:23.685" v="123" actId="20577"/>
        <pc:sldMkLst>
          <pc:docMk/>
          <pc:sldMk cId="2409605237" sldId="334"/>
        </pc:sldMkLst>
        <pc:spChg chg="mod">
          <ac:chgData name="Ali, Syed Waqqas" userId="1b3a5f44-9498-4738-8c4e-8127257d744d" providerId="ADAL" clId="{C60846EF-678B-48A1-B445-90CEAA282AFB}" dt="2024-01-23T20:05:23.685" v="123" actId="20577"/>
          <ac:spMkLst>
            <pc:docMk/>
            <pc:sldMk cId="2409605237" sldId="334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5:13.461" v="116" actId="20577"/>
        <pc:sldMkLst>
          <pc:docMk/>
          <pc:sldMk cId="281419329" sldId="335"/>
        </pc:sldMkLst>
        <pc:spChg chg="mod">
          <ac:chgData name="Ali, Syed Waqqas" userId="1b3a5f44-9498-4738-8c4e-8127257d744d" providerId="ADAL" clId="{C60846EF-678B-48A1-B445-90CEAA282AFB}" dt="2024-01-23T20:05:13.461" v="116" actId="20577"/>
          <ac:spMkLst>
            <pc:docMk/>
            <pc:sldMk cId="281419329" sldId="335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6:12.740" v="132" actId="113"/>
        <pc:sldMkLst>
          <pc:docMk/>
          <pc:sldMk cId="852373297" sldId="337"/>
        </pc:sldMkLst>
        <pc:spChg chg="mod">
          <ac:chgData name="Ali, Syed Waqqas" userId="1b3a5f44-9498-4738-8c4e-8127257d744d" providerId="ADAL" clId="{C60846EF-678B-48A1-B445-90CEAA282AFB}" dt="2024-01-23T20:06:12.740" v="132" actId="113"/>
          <ac:spMkLst>
            <pc:docMk/>
            <pc:sldMk cId="852373297" sldId="33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C60846EF-678B-48A1-B445-90CEAA282AFB}" dt="2024-01-23T20:07:30.021" v="210" actId="403"/>
        <pc:sldMkLst>
          <pc:docMk/>
          <pc:sldMk cId="3410420799" sldId="347"/>
        </pc:sldMkLst>
        <pc:spChg chg="mod">
          <ac:chgData name="Ali, Syed Waqqas" userId="1b3a5f44-9498-4738-8c4e-8127257d744d" providerId="ADAL" clId="{C60846EF-678B-48A1-B445-90CEAA282AFB}" dt="2024-01-23T20:07:30.021" v="210" actId="403"/>
          <ac:spMkLst>
            <pc:docMk/>
            <pc:sldMk cId="3410420799" sldId="34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C60846EF-678B-48A1-B445-90CEAA282AFB}" dt="2024-01-23T19:38:23.825" v="64" actId="20577"/>
        <pc:sldMkLst>
          <pc:docMk/>
          <pc:sldMk cId="1714156620" sldId="348"/>
        </pc:sldMkLst>
        <pc:spChg chg="mod">
          <ac:chgData name="Ali, Syed Waqqas" userId="1b3a5f44-9498-4738-8c4e-8127257d744d" providerId="ADAL" clId="{C60846EF-678B-48A1-B445-90CEAA282AFB}" dt="2024-01-23T19:37:41.463" v="22" actId="20577"/>
          <ac:spMkLst>
            <pc:docMk/>
            <pc:sldMk cId="1714156620" sldId="348"/>
            <ac:spMk id="2" creationId="{0F38800C-8A7D-E150-1D69-4C942110B9A3}"/>
          </ac:spMkLst>
        </pc:spChg>
        <pc:spChg chg="mod">
          <ac:chgData name="Ali, Syed Waqqas" userId="1b3a5f44-9498-4738-8c4e-8127257d744d" providerId="ADAL" clId="{C60846EF-678B-48A1-B445-90CEAA282AFB}" dt="2024-01-23T19:38:23.825" v="64" actId="20577"/>
          <ac:spMkLst>
            <pc:docMk/>
            <pc:sldMk cId="1714156620" sldId="348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846D3694-BF8F-444E-811B-81E7295FF8C9}"/>
    <pc:docChg chg="undo custSel addSld delSld modSld sldOrd">
      <pc:chgData name="Ali, Syed Waqqas" userId="1b3a5f44-9498-4738-8c4e-8127257d744d" providerId="ADAL" clId="{846D3694-BF8F-444E-811B-81E7295FF8C9}" dt="2024-01-18T17:55:33.702" v="9845" actId="20577"/>
      <pc:docMkLst>
        <pc:docMk/>
      </pc:docMkLst>
      <pc:sldChg chg="modSp mod">
        <pc:chgData name="Ali, Syed Waqqas" userId="1b3a5f44-9498-4738-8c4e-8127257d744d" providerId="ADAL" clId="{846D3694-BF8F-444E-811B-81E7295FF8C9}" dt="2024-01-18T17:55:33.702" v="9845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846D3694-BF8F-444E-811B-81E7295FF8C9}" dt="2024-01-18T17:55:33.702" v="9845" actId="20577"/>
          <ac:spMkLst>
            <pc:docMk/>
            <pc:sldMk cId="934841674" sldId="256"/>
            <ac:spMk id="3" creationId="{EDA51176-E25E-ED77-CF76-5626FE212321}"/>
          </ac:spMkLst>
        </pc:spChg>
        <pc:spChg chg="mod">
          <ac:chgData name="Ali, Syed Waqqas" userId="1b3a5f44-9498-4738-8c4e-8127257d744d" providerId="ADAL" clId="{846D3694-BF8F-444E-811B-81E7295FF8C9}" dt="2024-01-18T16:50:43.954" v="5469" actId="207"/>
          <ac:spMkLst>
            <pc:docMk/>
            <pc:sldMk cId="934841674" sldId="256"/>
            <ac:spMk id="5" creationId="{5048F0B2-8CE2-B056-CCD2-5895CDD6F419}"/>
          </ac:spMkLst>
        </pc:spChg>
      </pc:sldChg>
      <pc:sldChg chg="modSp mod">
        <pc:chgData name="Ali, Syed Waqqas" userId="1b3a5f44-9498-4738-8c4e-8127257d744d" providerId="ADAL" clId="{846D3694-BF8F-444E-811B-81E7295FF8C9}" dt="2024-01-18T16:50:17.951" v="5462" actId="207"/>
        <pc:sldMkLst>
          <pc:docMk/>
          <pc:sldMk cId="3375649757" sldId="257"/>
        </pc:sldMkLst>
        <pc:spChg chg="mod">
          <ac:chgData name="Ali, Syed Waqqas" userId="1b3a5f44-9498-4738-8c4e-8127257d744d" providerId="ADAL" clId="{846D3694-BF8F-444E-811B-81E7295FF8C9}" dt="2024-01-18T16:50:17.951" v="5462" actId="207"/>
          <ac:spMkLst>
            <pc:docMk/>
            <pc:sldMk cId="3375649757" sldId="257"/>
            <ac:spMk id="5" creationId="{84070DAF-A54A-67E3-02AB-4A9EB8559948}"/>
          </ac:spMkLst>
        </pc:spChg>
      </pc:sldChg>
      <pc:sldChg chg="modSp mod">
        <pc:chgData name="Ali, Syed Waqqas" userId="1b3a5f44-9498-4738-8c4e-8127257d744d" providerId="ADAL" clId="{846D3694-BF8F-444E-811B-81E7295FF8C9}" dt="2024-01-18T16:50:22.453" v="5463" actId="207"/>
        <pc:sldMkLst>
          <pc:docMk/>
          <pc:sldMk cId="1030270756" sldId="260"/>
        </pc:sldMkLst>
        <pc:spChg chg="mod">
          <ac:chgData name="Ali, Syed Waqqas" userId="1b3a5f44-9498-4738-8c4e-8127257d744d" providerId="ADAL" clId="{846D3694-BF8F-444E-811B-81E7295FF8C9}" dt="2024-01-18T16:50:22.453" v="5463" actId="207"/>
          <ac:spMkLst>
            <pc:docMk/>
            <pc:sldMk cId="1030270756" sldId="260"/>
            <ac:spMk id="6" creationId="{B25811E3-BB58-E940-888A-5FAFF3A41C4B}"/>
          </ac:spMkLst>
        </pc:spChg>
      </pc:sldChg>
      <pc:sldChg chg="modSp mod">
        <pc:chgData name="Ali, Syed Waqqas" userId="1b3a5f44-9498-4738-8c4e-8127257d744d" providerId="ADAL" clId="{846D3694-BF8F-444E-811B-81E7295FF8C9}" dt="2024-01-18T16:50:28.638" v="5465" actId="207"/>
        <pc:sldMkLst>
          <pc:docMk/>
          <pc:sldMk cId="2417431575" sldId="271"/>
        </pc:sldMkLst>
        <pc:spChg chg="mod">
          <ac:chgData name="Ali, Syed Waqqas" userId="1b3a5f44-9498-4738-8c4e-8127257d744d" providerId="ADAL" clId="{846D3694-BF8F-444E-811B-81E7295FF8C9}" dt="2024-01-18T16:50:28.638" v="5465" actId="207"/>
          <ac:spMkLst>
            <pc:docMk/>
            <pc:sldMk cId="2417431575" sldId="271"/>
            <ac:spMk id="5" creationId="{C0F2E010-F68E-60F4-DE1F-CC41804AF146}"/>
          </ac:spMkLst>
        </pc:spChg>
      </pc:sldChg>
      <pc:sldChg chg="modSp mod">
        <pc:chgData name="Ali, Syed Waqqas" userId="1b3a5f44-9498-4738-8c4e-8127257d744d" providerId="ADAL" clId="{846D3694-BF8F-444E-811B-81E7295FF8C9}" dt="2024-01-18T16:50:25.209" v="5464" actId="207"/>
        <pc:sldMkLst>
          <pc:docMk/>
          <pc:sldMk cId="3992384185" sldId="288"/>
        </pc:sldMkLst>
        <pc:spChg chg="mod">
          <ac:chgData name="Ali, Syed Waqqas" userId="1b3a5f44-9498-4738-8c4e-8127257d744d" providerId="ADAL" clId="{846D3694-BF8F-444E-811B-81E7295FF8C9}" dt="2024-01-18T16:50:25.209" v="5464" actId="207"/>
          <ac:spMkLst>
            <pc:docMk/>
            <pc:sldMk cId="3992384185" sldId="288"/>
            <ac:spMk id="8" creationId="{03021806-CB1F-A692-493A-4EEE86C80E7F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177196264" sldId="289"/>
        </pc:sldMkLst>
      </pc:sldChg>
      <pc:sldChg chg="modSp add mod">
        <pc:chgData name="Ali, Syed Waqqas" userId="1b3a5f44-9498-4738-8c4e-8127257d744d" providerId="ADAL" clId="{846D3694-BF8F-444E-811B-81E7295FF8C9}" dt="2024-01-18T17:41:07.650" v="9475"/>
        <pc:sldMkLst>
          <pc:docMk/>
          <pc:sldMk cId="3874175370" sldId="289"/>
        </pc:sldMkLst>
        <pc:spChg chg="mod">
          <ac:chgData name="Ali, Syed Waqqas" userId="1b3a5f44-9498-4738-8c4e-8127257d744d" providerId="ADAL" clId="{846D3694-BF8F-444E-811B-81E7295FF8C9}" dt="2024-01-18T15:13:39.335" v="13" actId="20577"/>
          <ac:spMkLst>
            <pc:docMk/>
            <pc:sldMk cId="3874175370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1:07.650" v="9475"/>
          <ac:spMkLst>
            <pc:docMk/>
            <pc:sldMk cId="3874175370" sldId="28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47.302" v="5470" actId="207"/>
          <ac:spMkLst>
            <pc:docMk/>
            <pc:sldMk cId="3874175370" sldId="289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63507995" sldId="290"/>
        </pc:sldMkLst>
      </pc:sldChg>
      <pc:sldChg chg="modSp add mod">
        <pc:chgData name="Ali, Syed Waqqas" userId="1b3a5f44-9498-4738-8c4e-8127257d744d" providerId="ADAL" clId="{846D3694-BF8F-444E-811B-81E7295FF8C9}" dt="2024-01-18T16:50:53.180" v="5472" actId="207"/>
        <pc:sldMkLst>
          <pc:docMk/>
          <pc:sldMk cId="4193791558" sldId="290"/>
        </pc:sldMkLst>
        <pc:spChg chg="mod">
          <ac:chgData name="Ali, Syed Waqqas" userId="1b3a5f44-9498-4738-8c4e-8127257d744d" providerId="ADAL" clId="{846D3694-BF8F-444E-811B-81E7295FF8C9}" dt="2024-01-18T15:14:42.589" v="151" actId="20577"/>
          <ac:spMkLst>
            <pc:docMk/>
            <pc:sldMk cId="4193791558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17:45.979" v="499" actId="2711"/>
          <ac:spMkLst>
            <pc:docMk/>
            <pc:sldMk cId="4193791558" sldId="29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53.180" v="5472" actId="207"/>
          <ac:spMkLst>
            <pc:docMk/>
            <pc:sldMk cId="4193791558" sldId="290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16525457" sldId="291"/>
        </pc:sldMkLst>
      </pc:sldChg>
      <pc:sldChg chg="modSp add mod ord">
        <pc:chgData name="Ali, Syed Waqqas" userId="1b3a5f44-9498-4738-8c4e-8127257d744d" providerId="ADAL" clId="{846D3694-BF8F-444E-811B-81E7295FF8C9}" dt="2024-01-18T17:41:27.192" v="9498" actId="20577"/>
        <pc:sldMkLst>
          <pc:docMk/>
          <pc:sldMk cId="2073216080" sldId="291"/>
        </pc:sldMkLst>
        <pc:spChg chg="mod">
          <ac:chgData name="Ali, Syed Waqqas" userId="1b3a5f44-9498-4738-8c4e-8127257d744d" providerId="ADAL" clId="{846D3694-BF8F-444E-811B-81E7295FF8C9}" dt="2024-01-18T15:18:05.589" v="518" actId="20577"/>
          <ac:spMkLst>
            <pc:docMk/>
            <pc:sldMk cId="2073216080" sldId="291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1:27.192" v="9498" actId="20577"/>
          <ac:spMkLst>
            <pc:docMk/>
            <pc:sldMk cId="2073216080" sldId="291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49.836" v="5471" actId="207"/>
          <ac:spMkLst>
            <pc:docMk/>
            <pc:sldMk cId="2073216080" sldId="291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32888033" sldId="292"/>
        </pc:sldMkLst>
      </pc:sldChg>
      <pc:sldChg chg="modSp add del mod">
        <pc:chgData name="Ali, Syed Waqqas" userId="1b3a5f44-9498-4738-8c4e-8127257d744d" providerId="ADAL" clId="{846D3694-BF8F-444E-811B-81E7295FF8C9}" dt="2024-01-18T15:21:29.982" v="968" actId="47"/>
        <pc:sldMkLst>
          <pc:docMk/>
          <pc:sldMk cId="3141829161" sldId="292"/>
        </pc:sldMkLst>
        <pc:spChg chg="mod">
          <ac:chgData name="Ali, Syed Waqqas" userId="1b3a5f44-9498-4738-8c4e-8127257d744d" providerId="ADAL" clId="{846D3694-BF8F-444E-811B-81E7295FF8C9}" dt="2024-01-18T15:19:42.020" v="896" actId="20577"/>
          <ac:spMkLst>
            <pc:docMk/>
            <pc:sldMk cId="3141829161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20:48.163" v="967" actId="20577"/>
          <ac:spMkLst>
            <pc:docMk/>
            <pc:sldMk cId="3141829161" sldId="29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6:50:57.290" v="5473" actId="207"/>
        <pc:sldMkLst>
          <pc:docMk/>
          <pc:sldMk cId="3523546529" sldId="292"/>
        </pc:sldMkLst>
        <pc:spChg chg="mod">
          <ac:chgData name="Ali, Syed Waqqas" userId="1b3a5f44-9498-4738-8c4e-8127257d744d" providerId="ADAL" clId="{846D3694-BF8F-444E-811B-81E7295FF8C9}" dt="2024-01-18T15:21:43.765" v="998" actId="20577"/>
          <ac:spMkLst>
            <pc:docMk/>
            <pc:sldMk cId="3523546529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47:22.747" v="3114" actId="2711"/>
          <ac:spMkLst>
            <pc:docMk/>
            <pc:sldMk cId="3523546529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57.290" v="5473" actId="207"/>
          <ac:spMkLst>
            <pc:docMk/>
            <pc:sldMk cId="3523546529" sldId="292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895049281" sldId="293"/>
        </pc:sldMkLst>
      </pc:sldChg>
      <pc:sldChg chg="modSp add mod">
        <pc:chgData name="Ali, Syed Waqqas" userId="1b3a5f44-9498-4738-8c4e-8127257d744d" providerId="ADAL" clId="{846D3694-BF8F-444E-811B-81E7295FF8C9}" dt="2024-01-18T16:51:00.060" v="5474" actId="207"/>
        <pc:sldMkLst>
          <pc:docMk/>
          <pc:sldMk cId="922221259" sldId="293"/>
        </pc:sldMkLst>
        <pc:spChg chg="mod">
          <ac:chgData name="Ali, Syed Waqqas" userId="1b3a5f44-9498-4738-8c4e-8127257d744d" providerId="ADAL" clId="{846D3694-BF8F-444E-811B-81E7295FF8C9}" dt="2024-01-18T15:24:47.835" v="1614" actId="20577"/>
          <ac:spMkLst>
            <pc:docMk/>
            <pc:sldMk cId="922221259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5:46:00.724" v="3012" actId="207"/>
          <ac:spMkLst>
            <pc:docMk/>
            <pc:sldMk cId="922221259" sldId="293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0.060" v="5474" actId="207"/>
          <ac:spMkLst>
            <pc:docMk/>
            <pc:sldMk cId="922221259" sldId="293"/>
            <ac:spMk id="5" creationId="{84070DAF-A54A-67E3-02AB-4A9EB8559948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10.169" v="5477" actId="207"/>
        <pc:sldMkLst>
          <pc:docMk/>
          <pc:sldMk cId="1904540098" sldId="294"/>
        </pc:sldMkLst>
        <pc:spChg chg="mod">
          <ac:chgData name="Ali, Syed Waqqas" userId="1b3a5f44-9498-4738-8c4e-8127257d744d" providerId="ADAL" clId="{846D3694-BF8F-444E-811B-81E7295FF8C9}" dt="2024-01-18T16:17:35.794" v="4975" actId="20577"/>
          <ac:spMkLst>
            <pc:docMk/>
            <pc:sldMk cId="1904540098" sldId="294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6:17:44.071" v="5032" actId="20577"/>
          <ac:spMkLst>
            <pc:docMk/>
            <pc:sldMk cId="1904540098" sldId="294"/>
            <ac:spMk id="3" creationId="{9E2D5A4E-DA17-E69B-4A49-20131568FACA}"/>
          </ac:spMkLst>
        </pc:spChg>
        <pc:spChg chg="mod">
          <ac:chgData name="Ali, Syed Waqqas" userId="1b3a5f44-9498-4738-8c4e-8127257d744d" providerId="ADAL" clId="{846D3694-BF8F-444E-811B-81E7295FF8C9}" dt="2024-01-18T16:51:10.169" v="5477" actId="207"/>
          <ac:spMkLst>
            <pc:docMk/>
            <pc:sldMk cId="1904540098" sldId="294"/>
            <ac:spMk id="5" creationId="{C0F2E010-F68E-60F4-DE1F-CC41804AF146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80831577" sldId="294"/>
        </pc:sldMkLst>
      </pc:sldChg>
      <pc:sldChg chg="modSp add del mod">
        <pc:chgData name="Ali, Syed Waqqas" userId="1b3a5f44-9498-4738-8c4e-8127257d744d" providerId="ADAL" clId="{846D3694-BF8F-444E-811B-81E7295FF8C9}" dt="2024-01-18T15:30:34.798" v="2431" actId="47"/>
        <pc:sldMkLst>
          <pc:docMk/>
          <pc:sldMk cId="2352680778" sldId="294"/>
        </pc:sldMkLst>
        <pc:spChg chg="mod">
          <ac:chgData name="Ali, Syed Waqqas" userId="1b3a5f44-9498-4738-8c4e-8127257d744d" providerId="ADAL" clId="{846D3694-BF8F-444E-811B-81E7295FF8C9}" dt="2024-01-18T15:30:32.594" v="2430" actId="20577"/>
          <ac:spMkLst>
            <pc:docMk/>
            <pc:sldMk cId="2352680778" sldId="29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80095355" sldId="295"/>
        </pc:sldMkLst>
      </pc:sldChg>
      <pc:sldChg chg="modSp add mod">
        <pc:chgData name="Ali, Syed Waqqas" userId="1b3a5f44-9498-4738-8c4e-8127257d744d" providerId="ADAL" clId="{846D3694-BF8F-444E-811B-81E7295FF8C9}" dt="2024-01-18T17:44:03.401" v="9501"/>
        <pc:sldMkLst>
          <pc:docMk/>
          <pc:sldMk cId="1614255406" sldId="295"/>
        </pc:sldMkLst>
        <pc:spChg chg="mod">
          <ac:chgData name="Ali, Syed Waqqas" userId="1b3a5f44-9498-4738-8c4e-8127257d744d" providerId="ADAL" clId="{846D3694-BF8F-444E-811B-81E7295FF8C9}" dt="2024-01-18T15:50:36.626" v="3314" actId="20577"/>
          <ac:spMkLst>
            <pc:docMk/>
            <pc:sldMk cId="1614255406" sldId="295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4:03.401" v="9501"/>
          <ac:spMkLst>
            <pc:docMk/>
            <pc:sldMk cId="1614255406" sldId="29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3.714" v="5478" actId="207"/>
          <ac:spMkLst>
            <pc:docMk/>
            <pc:sldMk cId="1614255406" sldId="295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14.504" v="4328" actId="20577"/>
          <ac:spMkLst>
            <pc:docMk/>
            <pc:sldMk cId="1614255406" sldId="295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81770450" sldId="296"/>
        </pc:sldMkLst>
      </pc:sldChg>
      <pc:sldChg chg="modSp add mod">
        <pc:chgData name="Ali, Syed Waqqas" userId="1b3a5f44-9498-4738-8c4e-8127257d744d" providerId="ADAL" clId="{846D3694-BF8F-444E-811B-81E7295FF8C9}" dt="2024-01-18T16:51:04.861" v="5475" actId="207"/>
        <pc:sldMkLst>
          <pc:docMk/>
          <pc:sldMk cId="3858720189" sldId="296"/>
        </pc:sldMkLst>
        <pc:spChg chg="mod">
          <ac:chgData name="Ali, Syed Waqqas" userId="1b3a5f44-9498-4738-8c4e-8127257d744d" providerId="ADAL" clId="{846D3694-BF8F-444E-811B-81E7295FF8C9}" dt="2024-01-18T15:46:04.693" v="3013" actId="207"/>
          <ac:spMkLst>
            <pc:docMk/>
            <pc:sldMk cId="3858720189" sldId="296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4.861" v="5475" actId="207"/>
          <ac:spMkLst>
            <pc:docMk/>
            <pc:sldMk cId="3858720189" sldId="296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68700599" sldId="297"/>
        </pc:sldMkLst>
      </pc:sldChg>
      <pc:sldChg chg="modSp add mod">
        <pc:chgData name="Ali, Syed Waqqas" userId="1b3a5f44-9498-4738-8c4e-8127257d744d" providerId="ADAL" clId="{846D3694-BF8F-444E-811B-81E7295FF8C9}" dt="2024-01-18T17:44:19.727" v="9508" actId="20577"/>
        <pc:sldMkLst>
          <pc:docMk/>
          <pc:sldMk cId="3685801888" sldId="297"/>
        </pc:sldMkLst>
        <pc:spChg chg="mod">
          <ac:chgData name="Ali, Syed Waqqas" userId="1b3a5f44-9498-4738-8c4e-8127257d744d" providerId="ADAL" clId="{846D3694-BF8F-444E-811B-81E7295FF8C9}" dt="2024-01-18T17:44:19.727" v="9508" actId="20577"/>
          <ac:spMkLst>
            <pc:docMk/>
            <pc:sldMk cId="3685801888" sldId="297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6.578" v="5479" actId="207"/>
          <ac:spMkLst>
            <pc:docMk/>
            <pc:sldMk cId="3685801888" sldId="297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09.039" v="4320" actId="20577"/>
          <ac:spMkLst>
            <pc:docMk/>
            <pc:sldMk cId="3685801888" sldId="297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19.309" v="5480" actId="207"/>
        <pc:sldMkLst>
          <pc:docMk/>
          <pc:sldMk cId="204254112" sldId="298"/>
        </pc:sldMkLst>
        <pc:spChg chg="mod">
          <ac:chgData name="Ali, Syed Waqqas" userId="1b3a5f44-9498-4738-8c4e-8127257d744d" providerId="ADAL" clId="{846D3694-BF8F-444E-811B-81E7295FF8C9}" dt="2024-01-18T15:59:39.953" v="3531" actId="20577"/>
          <ac:spMkLst>
            <pc:docMk/>
            <pc:sldMk cId="204254112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1:03.572" v="4208"/>
          <ac:spMkLst>
            <pc:docMk/>
            <pc:sldMk cId="204254112" sldId="298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19.309" v="5480" actId="207"/>
          <ac:spMkLst>
            <pc:docMk/>
            <pc:sldMk cId="204254112" sldId="298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2:00.333" v="4312" actId="20577"/>
          <ac:spMkLst>
            <pc:docMk/>
            <pc:sldMk cId="204254112" sldId="298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27193585" sldId="29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875657555" sldId="299"/>
        </pc:sldMkLst>
      </pc:sldChg>
      <pc:sldChg chg="modSp add mod">
        <pc:chgData name="Ali, Syed Waqqas" userId="1b3a5f44-9498-4738-8c4e-8127257d744d" providerId="ADAL" clId="{846D3694-BF8F-444E-811B-81E7295FF8C9}" dt="2024-01-18T16:51:22.308" v="5481" actId="207"/>
        <pc:sldMkLst>
          <pc:docMk/>
          <pc:sldMk cId="3768557698" sldId="299"/>
        </pc:sldMkLst>
        <pc:spChg chg="mod">
          <ac:chgData name="Ali, Syed Waqqas" userId="1b3a5f44-9498-4738-8c4e-8127257d744d" providerId="ADAL" clId="{846D3694-BF8F-444E-811B-81E7295FF8C9}" dt="2024-01-18T16:10:45.209" v="4207" actId="20577"/>
          <ac:spMkLst>
            <pc:docMk/>
            <pc:sldMk cId="3768557698" sldId="29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22.308" v="5481" actId="207"/>
          <ac:spMkLst>
            <pc:docMk/>
            <pc:sldMk cId="3768557698" sldId="299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1:51.729" v="4289" actId="20577"/>
          <ac:spMkLst>
            <pc:docMk/>
            <pc:sldMk cId="3768557698" sldId="299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846D3694-BF8F-444E-811B-81E7295FF8C9}" dt="2024-01-18T16:51:24.863" v="5482" actId="207"/>
        <pc:sldMkLst>
          <pc:docMk/>
          <pc:sldMk cId="522364143" sldId="300"/>
        </pc:sldMkLst>
        <pc:spChg chg="mod">
          <ac:chgData name="Ali, Syed Waqqas" userId="1b3a5f44-9498-4738-8c4e-8127257d744d" providerId="ADAL" clId="{846D3694-BF8F-444E-811B-81E7295FF8C9}" dt="2024-01-18T16:11:31.819" v="4230" actId="20577"/>
          <ac:spMkLst>
            <pc:docMk/>
            <pc:sldMk cId="522364143" sldId="30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8:53.728" v="5035" actId="27636"/>
          <ac:spMkLst>
            <pc:docMk/>
            <pc:sldMk cId="522364143" sldId="30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24.863" v="5482" actId="207"/>
          <ac:spMkLst>
            <pc:docMk/>
            <pc:sldMk cId="522364143" sldId="300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14:30" v="4599" actId="20577"/>
          <ac:spMkLst>
            <pc:docMk/>
            <pc:sldMk cId="522364143" sldId="300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38753135" sldId="300"/>
        </pc:sldMkLst>
      </pc:sldChg>
      <pc:sldChg chg="add del">
        <pc:chgData name="Ali, Syed Waqqas" userId="1b3a5f44-9498-4738-8c4e-8127257d744d" providerId="ADAL" clId="{846D3694-BF8F-444E-811B-81E7295FF8C9}" dt="2024-01-18T16:09:04.800" v="4113"/>
        <pc:sldMkLst>
          <pc:docMk/>
          <pc:sldMk cId="4032187753" sldId="300"/>
        </pc:sldMkLst>
      </pc:sldChg>
      <pc:sldChg chg="add del">
        <pc:chgData name="Ali, Syed Waqqas" userId="1b3a5f44-9498-4738-8c4e-8127257d744d" providerId="ADAL" clId="{846D3694-BF8F-444E-811B-81E7295FF8C9}" dt="2024-01-18T16:13:22.516" v="4525"/>
        <pc:sldMkLst>
          <pc:docMk/>
          <pc:sldMk cId="1100715240" sldId="301"/>
        </pc:sldMkLst>
      </pc:sldChg>
      <pc:sldChg chg="modSp add mod">
        <pc:chgData name="Ali, Syed Waqqas" userId="1b3a5f44-9498-4738-8c4e-8127257d744d" providerId="ADAL" clId="{846D3694-BF8F-444E-811B-81E7295FF8C9}" dt="2024-01-18T16:51:07.488" v="5476" actId="207"/>
        <pc:sldMkLst>
          <pc:docMk/>
          <pc:sldMk cId="2098290670" sldId="301"/>
        </pc:sldMkLst>
        <pc:spChg chg="mod">
          <ac:chgData name="Ali, Syed Waqqas" userId="1b3a5f44-9498-4738-8c4e-8127257d744d" providerId="ADAL" clId="{846D3694-BF8F-444E-811B-81E7295FF8C9}" dt="2024-01-18T16:16:29.790" v="4812" actId="20577"/>
          <ac:spMkLst>
            <pc:docMk/>
            <pc:sldMk cId="2098290670" sldId="301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17:19.037" v="4957" actId="20577"/>
          <ac:spMkLst>
            <pc:docMk/>
            <pc:sldMk cId="2098290670" sldId="301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1:07.488" v="5476" actId="207"/>
          <ac:spMkLst>
            <pc:docMk/>
            <pc:sldMk cId="2098290670" sldId="301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43992527" sldId="301"/>
        </pc:sldMkLst>
      </pc:sldChg>
      <pc:sldChg chg="modSp add mod">
        <pc:chgData name="Ali, Syed Waqqas" userId="1b3a5f44-9498-4738-8c4e-8127257d744d" providerId="ADAL" clId="{846D3694-BF8F-444E-811B-81E7295FF8C9}" dt="2024-01-18T16:50:40.184" v="5468" actId="207"/>
        <pc:sldMkLst>
          <pc:docMk/>
          <pc:sldMk cId="1465584035" sldId="302"/>
        </pc:sldMkLst>
        <pc:spChg chg="mod">
          <ac:chgData name="Ali, Syed Waqqas" userId="1b3a5f44-9498-4738-8c4e-8127257d744d" providerId="ADAL" clId="{846D3694-BF8F-444E-811B-81E7295FF8C9}" dt="2024-01-18T16:50:40.184" v="5468" actId="207"/>
          <ac:spMkLst>
            <pc:docMk/>
            <pc:sldMk cId="1465584035" sldId="302"/>
            <ac:spMk id="5" creationId="{84070DAF-A54A-67E3-02AB-4A9EB8559948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133611319" sldId="302"/>
        </pc:sldMkLst>
      </pc:sldChg>
      <pc:sldChg chg="modSp add mod">
        <pc:chgData name="Ali, Syed Waqqas" userId="1b3a5f44-9498-4738-8c4e-8127257d744d" providerId="ADAL" clId="{846D3694-BF8F-444E-811B-81E7295FF8C9}" dt="2024-01-18T16:50:36.814" v="5467" actId="207"/>
        <pc:sldMkLst>
          <pc:docMk/>
          <pc:sldMk cId="713721500" sldId="303"/>
        </pc:sldMkLst>
        <pc:spChg chg="mod">
          <ac:chgData name="Ali, Syed Waqqas" userId="1b3a5f44-9498-4738-8c4e-8127257d744d" providerId="ADAL" clId="{846D3694-BF8F-444E-811B-81E7295FF8C9}" dt="2024-01-18T16:19:39.479" v="5055" actId="20577"/>
          <ac:spMkLst>
            <pc:docMk/>
            <pc:sldMk cId="713721500" sldId="303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6:50:36.814" v="5467" actId="207"/>
          <ac:spMkLst>
            <pc:docMk/>
            <pc:sldMk cId="713721500" sldId="303"/>
            <ac:spMk id="5" creationId="{C0F2E010-F68E-60F4-DE1F-CC41804AF146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346750153" sldId="303"/>
        </pc:sldMkLst>
      </pc:sldChg>
      <pc:sldChg chg="modSp add mod">
        <pc:chgData name="Ali, Syed Waqqas" userId="1b3a5f44-9498-4738-8c4e-8127257d744d" providerId="ADAL" clId="{846D3694-BF8F-444E-811B-81E7295FF8C9}" dt="2024-01-18T16:50:33.471" v="5466" actId="207"/>
        <pc:sldMkLst>
          <pc:docMk/>
          <pc:sldMk cId="1806609530" sldId="304"/>
        </pc:sldMkLst>
        <pc:spChg chg="mod">
          <ac:chgData name="Ali, Syed Waqqas" userId="1b3a5f44-9498-4738-8c4e-8127257d744d" providerId="ADAL" clId="{846D3694-BF8F-444E-811B-81E7295FF8C9}" dt="2024-01-18T16:20:36.124" v="5075" actId="20577"/>
          <ac:spMkLst>
            <pc:docMk/>
            <pc:sldMk cId="1806609530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30:53.433" v="5279" actId="20577"/>
          <ac:spMkLst>
            <pc:docMk/>
            <pc:sldMk cId="1806609530" sldId="304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33.471" v="5466" actId="207"/>
          <ac:spMkLst>
            <pc:docMk/>
            <pc:sldMk cId="1806609530" sldId="304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29:59.706" v="5278" actId="20577"/>
          <ac:spMkLst>
            <pc:docMk/>
            <pc:sldMk cId="1806609530" sldId="304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010805305" sldId="30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41330043" sldId="305"/>
        </pc:sldMkLst>
      </pc:sldChg>
      <pc:sldChg chg="addSp modSp add mod">
        <pc:chgData name="Ali, Syed Waqqas" userId="1b3a5f44-9498-4738-8c4e-8127257d744d" providerId="ADAL" clId="{846D3694-BF8F-444E-811B-81E7295FF8C9}" dt="2024-01-18T16:53:54.394" v="5619"/>
        <pc:sldMkLst>
          <pc:docMk/>
          <pc:sldMk cId="2623712234" sldId="305"/>
        </pc:sldMkLst>
        <pc:spChg chg="mod">
          <ac:chgData name="Ali, Syed Waqqas" userId="1b3a5f44-9498-4738-8c4e-8127257d744d" providerId="ADAL" clId="{846D3694-BF8F-444E-811B-81E7295FF8C9}" dt="2024-01-18T16:48:19.805" v="5302" actId="20577"/>
          <ac:spMkLst>
            <pc:docMk/>
            <pc:sldMk cId="2623712234" sldId="305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6:51:56.778" v="5520" actId="20577"/>
          <ac:spMkLst>
            <pc:docMk/>
            <pc:sldMk cId="2623712234" sldId="30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0:11.296" v="5461" actId="207"/>
          <ac:spMkLst>
            <pc:docMk/>
            <pc:sldMk cId="2623712234" sldId="305"/>
            <ac:spMk id="5" creationId="{84070DAF-A54A-67E3-02AB-4A9EB8559948}"/>
          </ac:spMkLst>
        </pc:spChg>
        <pc:spChg chg="mod">
          <ac:chgData name="Ali, Syed Waqqas" userId="1b3a5f44-9498-4738-8c4e-8127257d744d" providerId="ADAL" clId="{846D3694-BF8F-444E-811B-81E7295FF8C9}" dt="2024-01-18T16:48:24.751" v="5313" actId="20577"/>
          <ac:spMkLst>
            <pc:docMk/>
            <pc:sldMk cId="2623712234" sldId="305"/>
            <ac:spMk id="8" creationId="{0B58A229-77C1-434D-D9A7-9FF908E4DB29}"/>
          </ac:spMkLst>
        </pc:spChg>
        <pc:spChg chg="add mod">
          <ac:chgData name="Ali, Syed Waqqas" userId="1b3a5f44-9498-4738-8c4e-8127257d744d" providerId="ADAL" clId="{846D3694-BF8F-444E-811B-81E7295FF8C9}" dt="2024-01-18T16:49:43.419" v="5460" actId="207"/>
          <ac:spMkLst>
            <pc:docMk/>
            <pc:sldMk cId="2623712234" sldId="305"/>
            <ac:spMk id="9" creationId="{706B7344-A4A8-4EE6-0F2B-A022D287D896}"/>
          </ac:spMkLst>
        </pc:spChg>
        <pc:spChg chg="add mod">
          <ac:chgData name="Ali, Syed Waqqas" userId="1b3a5f44-9498-4738-8c4e-8127257d744d" providerId="ADAL" clId="{846D3694-BF8F-444E-811B-81E7295FF8C9}" dt="2024-01-18T16:49:37.649" v="5459" actId="1076"/>
          <ac:spMkLst>
            <pc:docMk/>
            <pc:sldMk cId="2623712234" sldId="305"/>
            <ac:spMk id="10" creationId="{EB30D69E-E17C-F4B9-BD96-C7E7D76861D0}"/>
          </ac:spMkLst>
        </pc:spChg>
        <pc:spChg chg="add mod">
          <ac:chgData name="Ali, Syed Waqqas" userId="1b3a5f44-9498-4738-8c4e-8127257d744d" providerId="ADAL" clId="{846D3694-BF8F-444E-811B-81E7295FF8C9}" dt="2024-01-18T16:53:54.394" v="5619"/>
          <ac:spMkLst>
            <pc:docMk/>
            <pc:sldMk cId="2623712234" sldId="305"/>
            <ac:spMk id="11" creationId="{DF2859DE-CA41-A855-1885-2441073E5D31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19:10.353" v="6988" actId="5793"/>
        <pc:sldMkLst>
          <pc:docMk/>
          <pc:sldMk cId="718663223" sldId="306"/>
        </pc:sldMkLst>
        <pc:spChg chg="mod">
          <ac:chgData name="Ali, Syed Waqqas" userId="1b3a5f44-9498-4738-8c4e-8127257d744d" providerId="ADAL" clId="{846D3694-BF8F-444E-811B-81E7295FF8C9}" dt="2024-01-18T17:19:10.353" v="6988" actId="5793"/>
          <ac:spMkLst>
            <pc:docMk/>
            <pc:sldMk cId="718663223" sldId="30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846D3694-BF8F-444E-811B-81E7295FF8C9}" dt="2024-01-18T16:54:15.338" v="5620" actId="1076"/>
          <ac:spMkLst>
            <pc:docMk/>
            <pc:sldMk cId="718663223" sldId="306"/>
            <ac:spMk id="11" creationId="{6CBD0257-1D51-FBCD-B88C-4C964686F7FB}"/>
          </ac:spMkLst>
        </pc:spChg>
        <pc:spChg chg="add del mod">
          <ac:chgData name="Ali, Syed Waqqas" userId="1b3a5f44-9498-4738-8c4e-8127257d744d" providerId="ADAL" clId="{846D3694-BF8F-444E-811B-81E7295FF8C9}" dt="2024-01-18T16:53:17.179" v="5593" actId="478"/>
          <ac:spMkLst>
            <pc:docMk/>
            <pc:sldMk cId="718663223" sldId="306"/>
            <ac:spMk id="12" creationId="{DBACBFDA-2F09-CC0D-6B68-91C61DAD6380}"/>
          </ac:spMkLst>
        </pc:spChg>
        <pc:spChg chg="add mod">
          <ac:chgData name="Ali, Syed Waqqas" userId="1b3a5f44-9498-4738-8c4e-8127257d744d" providerId="ADAL" clId="{846D3694-BF8F-444E-811B-81E7295FF8C9}" dt="2024-01-18T16:54:15.338" v="5620" actId="1076"/>
          <ac:spMkLst>
            <pc:docMk/>
            <pc:sldMk cId="718663223" sldId="306"/>
            <ac:spMk id="13" creationId="{B0675F9E-2DA4-E42C-70A4-29E15B7174D7}"/>
          </ac:spMkLst>
        </pc:spChg>
        <pc:spChg chg="add mod">
          <ac:chgData name="Ali, Syed Waqqas" userId="1b3a5f44-9498-4738-8c4e-8127257d744d" providerId="ADAL" clId="{846D3694-BF8F-444E-811B-81E7295FF8C9}" dt="2024-01-18T16:53:52.549" v="5618" actId="1076"/>
          <ac:spMkLst>
            <pc:docMk/>
            <pc:sldMk cId="718663223" sldId="306"/>
            <ac:spMk id="14" creationId="{E514C6E8-1F8C-1143-F11D-989DAA9E6449}"/>
          </ac:spMkLst>
        </pc:spChg>
      </pc:sldChg>
      <pc:sldChg chg="modSp add mod">
        <pc:chgData name="Ali, Syed Waqqas" userId="1b3a5f44-9498-4738-8c4e-8127257d744d" providerId="ADAL" clId="{846D3694-BF8F-444E-811B-81E7295FF8C9}" dt="2024-01-18T17:19:18.017" v="6991" actId="5793"/>
        <pc:sldMkLst>
          <pc:docMk/>
          <pc:sldMk cId="1085050104" sldId="307"/>
        </pc:sldMkLst>
        <pc:spChg chg="mod">
          <ac:chgData name="Ali, Syed Waqqas" userId="1b3a5f44-9498-4738-8c4e-8127257d744d" providerId="ADAL" clId="{846D3694-BF8F-444E-811B-81E7295FF8C9}" dt="2024-01-18T17:19:18.017" v="6991" actId="5793"/>
          <ac:spMkLst>
            <pc:docMk/>
            <pc:sldMk cId="1085050104" sldId="30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19:32.899" v="6994" actId="20577"/>
        <pc:sldMkLst>
          <pc:docMk/>
          <pc:sldMk cId="94179604" sldId="308"/>
        </pc:sldMkLst>
        <pc:spChg chg="mod">
          <ac:chgData name="Ali, Syed Waqqas" userId="1b3a5f44-9498-4738-8c4e-8127257d744d" providerId="ADAL" clId="{846D3694-BF8F-444E-811B-81E7295FF8C9}" dt="2024-01-18T17:19:32.899" v="6994" actId="20577"/>
          <ac:spMkLst>
            <pc:docMk/>
            <pc:sldMk cId="94179604" sldId="30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49095831" sldId="30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088173341" sldId="309"/>
        </pc:sldMkLst>
      </pc:sldChg>
      <pc:sldChg chg="modSp add mod">
        <pc:chgData name="Ali, Syed Waqqas" userId="1b3a5f44-9498-4738-8c4e-8127257d744d" providerId="ADAL" clId="{846D3694-BF8F-444E-811B-81E7295FF8C9}" dt="2024-01-18T17:47:19.892" v="9511" actId="207"/>
        <pc:sldMkLst>
          <pc:docMk/>
          <pc:sldMk cId="2266089104" sldId="309"/>
        </pc:sldMkLst>
        <pc:spChg chg="mod">
          <ac:chgData name="Ali, Syed Waqqas" userId="1b3a5f44-9498-4738-8c4e-8127257d744d" providerId="ADAL" clId="{846D3694-BF8F-444E-811B-81E7295FF8C9}" dt="2024-01-18T17:47:19.892" v="9511" actId="207"/>
          <ac:spMkLst>
            <pc:docMk/>
            <pc:sldMk cId="2266089104" sldId="309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19:48.691" v="7018" actId="1035"/>
          <ac:spMkLst>
            <pc:docMk/>
            <pc:sldMk cId="2266089104" sldId="309"/>
            <ac:spMk id="11" creationId="{6CBD0257-1D51-FBCD-B88C-4C964686F7FB}"/>
          </ac:spMkLst>
        </pc:spChg>
        <pc:spChg chg="mod">
          <ac:chgData name="Ali, Syed Waqqas" userId="1b3a5f44-9498-4738-8c4e-8127257d744d" providerId="ADAL" clId="{846D3694-BF8F-444E-811B-81E7295FF8C9}" dt="2024-01-18T17:19:48.691" v="7018" actId="1035"/>
          <ac:spMkLst>
            <pc:docMk/>
            <pc:sldMk cId="2266089104" sldId="309"/>
            <ac:spMk id="13" creationId="{B0675F9E-2DA4-E42C-70A4-29E15B7174D7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01:02.601" v="6111" actId="20577"/>
        <pc:sldMkLst>
          <pc:docMk/>
          <pc:sldMk cId="1716953159" sldId="310"/>
        </pc:sldMkLst>
        <pc:spChg chg="add del mod">
          <ac:chgData name="Ali, Syed Waqqas" userId="1b3a5f44-9498-4738-8c4e-8127257d744d" providerId="ADAL" clId="{846D3694-BF8F-444E-811B-81E7295FF8C9}" dt="2024-01-18T16:58:42.902" v="5996" actId="478"/>
          <ac:spMkLst>
            <pc:docMk/>
            <pc:sldMk cId="1716953159" sldId="310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6:58:47.972" v="5997" actId="1076"/>
          <ac:spMkLst>
            <pc:docMk/>
            <pc:sldMk cId="1716953159" sldId="310"/>
            <ac:spMk id="11" creationId="{6CBD0257-1D51-FBCD-B88C-4C964686F7FB}"/>
          </ac:spMkLst>
        </pc:spChg>
        <pc:spChg chg="add mod">
          <ac:chgData name="Ali, Syed Waqqas" userId="1b3a5f44-9498-4738-8c4e-8127257d744d" providerId="ADAL" clId="{846D3694-BF8F-444E-811B-81E7295FF8C9}" dt="2024-01-18T17:00:11.526" v="6088" actId="20577"/>
          <ac:spMkLst>
            <pc:docMk/>
            <pc:sldMk cId="1716953159" sldId="310"/>
            <ac:spMk id="12" creationId="{2B6870F2-8294-9A66-E217-A322EAF22A7B}"/>
          </ac:spMkLst>
        </pc:spChg>
        <pc:spChg chg="mod">
          <ac:chgData name="Ali, Syed Waqqas" userId="1b3a5f44-9498-4738-8c4e-8127257d744d" providerId="ADAL" clId="{846D3694-BF8F-444E-811B-81E7295FF8C9}" dt="2024-01-18T16:58:47.972" v="5997" actId="1076"/>
          <ac:spMkLst>
            <pc:docMk/>
            <pc:sldMk cId="1716953159" sldId="310"/>
            <ac:spMk id="13" creationId="{B0675F9E-2DA4-E42C-70A4-29E15B7174D7}"/>
          </ac:spMkLst>
        </pc:spChg>
        <pc:spChg chg="add mod">
          <ac:chgData name="Ali, Syed Waqqas" userId="1b3a5f44-9498-4738-8c4e-8127257d744d" providerId="ADAL" clId="{846D3694-BF8F-444E-811B-81E7295FF8C9}" dt="2024-01-18T16:59:05.437" v="6007" actId="14100"/>
          <ac:spMkLst>
            <pc:docMk/>
            <pc:sldMk cId="1716953159" sldId="310"/>
            <ac:spMk id="15" creationId="{D8D150EF-862D-BBD8-BC7C-A12030EE1C0F}"/>
          </ac:spMkLst>
        </pc:spChg>
        <pc:spChg chg="add mod">
          <ac:chgData name="Ali, Syed Waqqas" userId="1b3a5f44-9498-4738-8c4e-8127257d744d" providerId="ADAL" clId="{846D3694-BF8F-444E-811B-81E7295FF8C9}" dt="2024-01-18T17:00:52.679" v="6104" actId="1076"/>
          <ac:spMkLst>
            <pc:docMk/>
            <pc:sldMk cId="1716953159" sldId="310"/>
            <ac:spMk id="18" creationId="{641F4CE2-4296-1C61-CFA3-04CE20BBDD2E}"/>
          </ac:spMkLst>
        </pc:spChg>
        <pc:spChg chg="add mod">
          <ac:chgData name="Ali, Syed Waqqas" userId="1b3a5f44-9498-4738-8c4e-8127257d744d" providerId="ADAL" clId="{846D3694-BF8F-444E-811B-81E7295FF8C9}" dt="2024-01-18T17:01:02.601" v="6111" actId="20577"/>
          <ac:spMkLst>
            <pc:docMk/>
            <pc:sldMk cId="1716953159" sldId="310"/>
            <ac:spMk id="19" creationId="{C23C9943-F4B6-DFAB-2C71-84817CE7307F}"/>
          </ac:spMkLst>
        </pc:spChg>
        <pc:cxnChg chg="add mod">
          <ac:chgData name="Ali, Syed Waqqas" userId="1b3a5f44-9498-4738-8c4e-8127257d744d" providerId="ADAL" clId="{846D3694-BF8F-444E-811B-81E7295FF8C9}" dt="2024-01-18T16:59:32.560" v="6019" actId="692"/>
          <ac:cxnSpMkLst>
            <pc:docMk/>
            <pc:sldMk cId="1716953159" sldId="310"/>
            <ac:cxnSpMk id="17" creationId="{28A68167-463A-F6C5-C002-45729F205F92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35822090" sldId="310"/>
        </pc:sldMkLst>
      </pc:sldChg>
      <pc:sldChg chg="addSp modSp add mod">
        <pc:chgData name="Ali, Syed Waqqas" userId="1b3a5f44-9498-4738-8c4e-8127257d744d" providerId="ADAL" clId="{846D3694-BF8F-444E-811B-81E7295FF8C9}" dt="2024-01-18T17:02:10.219" v="6175" actId="692"/>
        <pc:sldMkLst>
          <pc:docMk/>
          <pc:sldMk cId="1463438703" sldId="311"/>
        </pc:sldMkLst>
        <pc:spChg chg="add mod">
          <ac:chgData name="Ali, Syed Waqqas" userId="1b3a5f44-9498-4738-8c4e-8127257d744d" providerId="ADAL" clId="{846D3694-BF8F-444E-811B-81E7295FF8C9}" dt="2024-01-18T17:01:10.890" v="6112"/>
          <ac:spMkLst>
            <pc:docMk/>
            <pc:sldMk cId="1463438703" sldId="311"/>
            <ac:spMk id="3" creationId="{9AAC0FFA-A44F-1DE1-4C33-C10DF370DE2B}"/>
          </ac:spMkLst>
        </pc:spChg>
        <pc:spChg chg="mod">
          <ac:chgData name="Ali, Syed Waqqas" userId="1b3a5f44-9498-4738-8c4e-8127257d744d" providerId="ADAL" clId="{846D3694-BF8F-444E-811B-81E7295FF8C9}" dt="2024-01-18T17:01:44.420" v="6154" actId="20577"/>
          <ac:spMkLst>
            <pc:docMk/>
            <pc:sldMk cId="1463438703" sldId="311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01:40.117" v="6152" actId="20577"/>
          <ac:spMkLst>
            <pc:docMk/>
            <pc:sldMk cId="1463438703" sldId="311"/>
            <ac:spMk id="12" creationId="{2B6870F2-8294-9A66-E217-A322EAF22A7B}"/>
          </ac:spMkLst>
        </pc:spChg>
        <pc:spChg chg="add mod">
          <ac:chgData name="Ali, Syed Waqqas" userId="1b3a5f44-9498-4738-8c4e-8127257d744d" providerId="ADAL" clId="{846D3694-BF8F-444E-811B-81E7295FF8C9}" dt="2024-01-18T17:01:10.890" v="6112"/>
          <ac:spMkLst>
            <pc:docMk/>
            <pc:sldMk cId="1463438703" sldId="311"/>
            <ac:spMk id="16" creationId="{5B756ABA-5457-82B4-00D1-5D081FC457D3}"/>
          </ac:spMkLst>
        </pc:spChg>
        <pc:spChg chg="add mod">
          <ac:chgData name="Ali, Syed Waqqas" userId="1b3a5f44-9498-4738-8c4e-8127257d744d" providerId="ADAL" clId="{846D3694-BF8F-444E-811B-81E7295FF8C9}" dt="2024-01-18T17:01:51.568" v="6162" actId="20577"/>
          <ac:spMkLst>
            <pc:docMk/>
            <pc:sldMk cId="1463438703" sldId="311"/>
            <ac:spMk id="18" creationId="{E17671D7-8948-D699-13DF-83310DE6BEAB}"/>
          </ac:spMkLst>
        </pc:spChg>
        <pc:cxnChg chg="add mod">
          <ac:chgData name="Ali, Syed Waqqas" userId="1b3a5f44-9498-4738-8c4e-8127257d744d" providerId="ADAL" clId="{846D3694-BF8F-444E-811B-81E7295FF8C9}" dt="2024-01-18T17:02:10.219" v="6175" actId="692"/>
          <ac:cxnSpMkLst>
            <pc:docMk/>
            <pc:sldMk cId="1463438703" sldId="311"/>
            <ac:cxnSpMk id="19" creationId="{D21B7BE1-D5DB-93A2-8D07-D27126774A8B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82880986" sldId="311"/>
        </pc:sldMkLst>
      </pc:sldChg>
      <pc:sldChg chg="addSp modSp add mod">
        <pc:chgData name="Ali, Syed Waqqas" userId="1b3a5f44-9498-4738-8c4e-8127257d744d" providerId="ADAL" clId="{846D3694-BF8F-444E-811B-81E7295FF8C9}" dt="2024-01-18T17:02:54.841" v="6234" actId="20577"/>
        <pc:sldMkLst>
          <pc:docMk/>
          <pc:sldMk cId="274262796" sldId="312"/>
        </pc:sldMkLst>
        <pc:spChg chg="mod">
          <ac:chgData name="Ali, Syed Waqqas" userId="1b3a5f44-9498-4738-8c4e-8127257d744d" providerId="ADAL" clId="{846D3694-BF8F-444E-811B-81E7295FF8C9}" dt="2024-01-18T17:02:51.781" v="6232" actId="20577"/>
          <ac:spMkLst>
            <pc:docMk/>
            <pc:sldMk cId="274262796" sldId="312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02:34.445" v="6186" actId="20577"/>
          <ac:spMkLst>
            <pc:docMk/>
            <pc:sldMk cId="274262796" sldId="312"/>
            <ac:spMk id="12" creationId="{2B6870F2-8294-9A66-E217-A322EAF22A7B}"/>
          </ac:spMkLst>
        </pc:spChg>
        <pc:spChg chg="mod">
          <ac:chgData name="Ali, Syed Waqqas" userId="1b3a5f44-9498-4738-8c4e-8127257d744d" providerId="ADAL" clId="{846D3694-BF8F-444E-811B-81E7295FF8C9}" dt="2024-01-18T17:02:39.149" v="6226" actId="1036"/>
          <ac:spMkLst>
            <pc:docMk/>
            <pc:sldMk cId="274262796" sldId="312"/>
            <ac:spMk id="18" creationId="{E17671D7-8948-D699-13DF-83310DE6BEAB}"/>
          </ac:spMkLst>
        </pc:spChg>
        <pc:spChg chg="add mod">
          <ac:chgData name="Ali, Syed Waqqas" userId="1b3a5f44-9498-4738-8c4e-8127257d744d" providerId="ADAL" clId="{846D3694-BF8F-444E-811B-81E7295FF8C9}" dt="2024-01-18T17:02:45.233" v="6228" actId="1076"/>
          <ac:spMkLst>
            <pc:docMk/>
            <pc:sldMk cId="274262796" sldId="312"/>
            <ac:spMk id="20" creationId="{C503F365-7BE3-14A5-7D67-BC18D9DFDEFC}"/>
          </ac:spMkLst>
        </pc:spChg>
        <pc:spChg chg="add mod">
          <ac:chgData name="Ali, Syed Waqqas" userId="1b3a5f44-9498-4738-8c4e-8127257d744d" providerId="ADAL" clId="{846D3694-BF8F-444E-811B-81E7295FF8C9}" dt="2024-01-18T17:02:54.841" v="6234" actId="20577"/>
          <ac:spMkLst>
            <pc:docMk/>
            <pc:sldMk cId="274262796" sldId="312"/>
            <ac:spMk id="21" creationId="{59822ED8-A477-66E0-3BEC-B72F3F9462B2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66130263" sldId="31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04861003" sldId="313"/>
        </pc:sldMkLst>
      </pc:sldChg>
      <pc:sldChg chg="modSp add mod">
        <pc:chgData name="Ali, Syed Waqqas" userId="1b3a5f44-9498-4738-8c4e-8127257d744d" providerId="ADAL" clId="{846D3694-BF8F-444E-811B-81E7295FF8C9}" dt="2024-01-18T17:03:08.507" v="6251" actId="20577"/>
        <pc:sldMkLst>
          <pc:docMk/>
          <pc:sldMk cId="3864105148" sldId="313"/>
        </pc:sldMkLst>
        <pc:spChg chg="mod">
          <ac:chgData name="Ali, Syed Waqqas" userId="1b3a5f44-9498-4738-8c4e-8127257d744d" providerId="ADAL" clId="{846D3694-BF8F-444E-811B-81E7295FF8C9}" dt="2024-01-18T17:03:08.507" v="6251" actId="20577"/>
          <ac:spMkLst>
            <pc:docMk/>
            <pc:sldMk cId="3864105148" sldId="313"/>
            <ac:spMk id="12" creationId="{2B6870F2-8294-9A66-E217-A322EAF22A7B}"/>
          </ac:spMkLst>
        </pc:spChg>
      </pc:sldChg>
      <pc:sldChg chg="addSp delSp modSp add mod">
        <pc:chgData name="Ali, Syed Waqqas" userId="1b3a5f44-9498-4738-8c4e-8127257d744d" providerId="ADAL" clId="{846D3694-BF8F-444E-811B-81E7295FF8C9}" dt="2024-01-18T17:48:03.259" v="9517" actId="20577"/>
        <pc:sldMkLst>
          <pc:docMk/>
          <pc:sldMk cId="1354805594" sldId="314"/>
        </pc:sldMkLst>
        <pc:spChg chg="mod">
          <ac:chgData name="Ali, Syed Waqqas" userId="1b3a5f44-9498-4738-8c4e-8127257d744d" providerId="ADAL" clId="{846D3694-BF8F-444E-811B-81E7295FF8C9}" dt="2024-01-18T17:04:20.390" v="6305" actId="692"/>
          <ac:spMkLst>
            <pc:docMk/>
            <pc:sldMk cId="1354805594" sldId="314"/>
            <ac:spMk id="10" creationId="{EB30D69E-E17C-F4B9-BD96-C7E7D76861D0}"/>
          </ac:spMkLst>
        </pc:spChg>
        <pc:spChg chg="mod">
          <ac:chgData name="Ali, Syed Waqqas" userId="1b3a5f44-9498-4738-8c4e-8127257d744d" providerId="ADAL" clId="{846D3694-BF8F-444E-811B-81E7295FF8C9}" dt="2024-01-18T17:48:03.259" v="9517" actId="20577"/>
          <ac:spMkLst>
            <pc:docMk/>
            <pc:sldMk cId="1354805594" sldId="314"/>
            <ac:spMk id="12" creationId="{2B6870F2-8294-9A66-E217-A322EAF22A7B}"/>
          </ac:spMkLst>
        </pc:spChg>
        <pc:spChg chg="add mod">
          <ac:chgData name="Ali, Syed Waqqas" userId="1b3a5f44-9498-4738-8c4e-8127257d744d" providerId="ADAL" clId="{846D3694-BF8F-444E-811B-81E7295FF8C9}" dt="2024-01-18T17:03:55.982" v="6293" actId="1076"/>
          <ac:spMkLst>
            <pc:docMk/>
            <pc:sldMk cId="1354805594" sldId="314"/>
            <ac:spMk id="25" creationId="{0071BFC6-B795-4A5D-CB14-B299B47786EE}"/>
          </ac:spMkLst>
        </pc:spChg>
        <pc:spChg chg="add mod">
          <ac:chgData name="Ali, Syed Waqqas" userId="1b3a5f44-9498-4738-8c4e-8127257d744d" providerId="ADAL" clId="{846D3694-BF8F-444E-811B-81E7295FF8C9}" dt="2024-01-18T17:04:42.624" v="6316" actId="1076"/>
          <ac:spMkLst>
            <pc:docMk/>
            <pc:sldMk cId="1354805594" sldId="314"/>
            <ac:spMk id="26" creationId="{DF722524-C66C-0169-B196-75228A793967}"/>
          </ac:spMkLst>
        </pc:spChg>
        <pc:spChg chg="add mod">
          <ac:chgData name="Ali, Syed Waqqas" userId="1b3a5f44-9498-4738-8c4e-8127257d744d" providerId="ADAL" clId="{846D3694-BF8F-444E-811B-81E7295FF8C9}" dt="2024-01-18T17:05:04.606" v="6321" actId="1076"/>
          <ac:spMkLst>
            <pc:docMk/>
            <pc:sldMk cId="1354805594" sldId="314"/>
            <ac:spMk id="27" creationId="{A0A48018-EE42-6D28-DE4F-B806C1AED013}"/>
          </ac:spMkLst>
        </pc:spChg>
        <pc:spChg chg="add mod">
          <ac:chgData name="Ali, Syed Waqqas" userId="1b3a5f44-9498-4738-8c4e-8127257d744d" providerId="ADAL" clId="{846D3694-BF8F-444E-811B-81E7295FF8C9}" dt="2024-01-18T17:05:13.217" v="6330" actId="692"/>
          <ac:spMkLst>
            <pc:docMk/>
            <pc:sldMk cId="1354805594" sldId="314"/>
            <ac:spMk id="30" creationId="{AF3C5728-D60A-82BE-E24E-F9226790D0C3}"/>
          </ac:spMkLst>
        </pc:spChg>
        <pc:cxnChg chg="mod">
          <ac:chgData name="Ali, Syed Waqqas" userId="1b3a5f44-9498-4738-8c4e-8127257d744d" providerId="ADAL" clId="{846D3694-BF8F-444E-811B-81E7295FF8C9}" dt="2024-01-18T17:03:22.119" v="6253" actId="1076"/>
          <ac:cxnSpMkLst>
            <pc:docMk/>
            <pc:sldMk cId="1354805594" sldId="314"/>
            <ac:cxnSpMk id="17" creationId="{28A68167-463A-F6C5-C002-45729F205F92}"/>
          </ac:cxnSpMkLst>
        </pc:cxnChg>
        <pc:cxnChg chg="mod">
          <ac:chgData name="Ali, Syed Waqqas" userId="1b3a5f44-9498-4738-8c4e-8127257d744d" providerId="ADAL" clId="{846D3694-BF8F-444E-811B-81E7295FF8C9}" dt="2024-01-18T17:06:12.471" v="6366" actId="14100"/>
          <ac:cxnSpMkLst>
            <pc:docMk/>
            <pc:sldMk cId="1354805594" sldId="314"/>
            <ac:cxnSpMk id="19" creationId="{D21B7BE1-D5DB-93A2-8D07-D27126774A8B}"/>
          </ac:cxnSpMkLst>
        </pc:cxnChg>
        <pc:cxnChg chg="add del mod">
          <ac:chgData name="Ali, Syed Waqqas" userId="1b3a5f44-9498-4738-8c4e-8127257d744d" providerId="ADAL" clId="{846D3694-BF8F-444E-811B-81E7295FF8C9}" dt="2024-01-18T17:03:42.606" v="6256" actId="478"/>
          <ac:cxnSpMkLst>
            <pc:docMk/>
            <pc:sldMk cId="1354805594" sldId="314"/>
            <ac:cxnSpMk id="23" creationId="{26935265-D2A3-4ABC-7EFF-2DE1CBC89F48}"/>
          </ac:cxnSpMkLst>
        </pc:cxnChg>
        <pc:cxnChg chg="add del mod">
          <ac:chgData name="Ali, Syed Waqqas" userId="1b3a5f44-9498-4738-8c4e-8127257d744d" providerId="ADAL" clId="{846D3694-BF8F-444E-811B-81E7295FF8C9}" dt="2024-01-18T17:04:51.332" v="6319" actId="478"/>
          <ac:cxnSpMkLst>
            <pc:docMk/>
            <pc:sldMk cId="1354805594" sldId="314"/>
            <ac:cxnSpMk id="29" creationId="{4B9C59D9-A7A0-4CC4-2747-43F99D7604C7}"/>
          </ac:cxnSpMkLst>
        </pc:cxn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713663424" sldId="31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59010762" sldId="315"/>
        </pc:sldMkLst>
      </pc:sldChg>
      <pc:sldChg chg="addSp delSp modSp add mod">
        <pc:chgData name="Ali, Syed Waqqas" userId="1b3a5f44-9498-4738-8c4e-8127257d744d" providerId="ADAL" clId="{846D3694-BF8F-444E-811B-81E7295FF8C9}" dt="2024-01-18T17:23:51.331" v="7201" actId="20577"/>
        <pc:sldMkLst>
          <pc:docMk/>
          <pc:sldMk cId="2295569670" sldId="315"/>
        </pc:sldMkLst>
        <pc:spChg chg="mod">
          <ac:chgData name="Ali, Syed Waqqas" userId="1b3a5f44-9498-4738-8c4e-8127257d744d" providerId="ADAL" clId="{846D3694-BF8F-444E-811B-81E7295FF8C9}" dt="2024-01-18T17:23:51.331" v="7201" actId="20577"/>
          <ac:spMkLst>
            <pc:docMk/>
            <pc:sldMk cId="2295569670" sldId="315"/>
            <ac:spMk id="2" creationId="{0F38800C-8A7D-E150-1D69-4C942110B9A3}"/>
          </ac:spMkLst>
        </pc:spChg>
        <pc:spChg chg="del">
          <ac:chgData name="Ali, Syed Waqqas" userId="1b3a5f44-9498-4738-8c4e-8127257d744d" providerId="ADAL" clId="{846D3694-BF8F-444E-811B-81E7295FF8C9}" dt="2024-01-18T17:07:26.746" v="6437" actId="22"/>
          <ac:spMkLst>
            <pc:docMk/>
            <pc:sldMk cId="2295569670" sldId="315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07:16.394" v="6436" actId="20577"/>
          <ac:spMkLst>
            <pc:docMk/>
            <pc:sldMk cId="2295569670" sldId="315"/>
            <ac:spMk id="8" creationId="{0B58A229-77C1-434D-D9A7-9FF908E4DB29}"/>
          </ac:spMkLst>
        </pc:spChg>
        <pc:picChg chg="add mod ord">
          <ac:chgData name="Ali, Syed Waqqas" userId="1b3a5f44-9498-4738-8c4e-8127257d744d" providerId="ADAL" clId="{846D3694-BF8F-444E-811B-81E7295FF8C9}" dt="2024-01-18T17:07:26.746" v="6437" actId="22"/>
          <ac:picMkLst>
            <pc:docMk/>
            <pc:sldMk cId="2295569670" sldId="315"/>
            <ac:picMk id="10" creationId="{A3D94087-A69C-9327-AABC-09CFB080DCF2}"/>
          </ac:picMkLst>
        </pc:picChg>
      </pc:sldChg>
      <pc:sldChg chg="modSp add mod">
        <pc:chgData name="Ali, Syed Waqqas" userId="1b3a5f44-9498-4738-8c4e-8127257d744d" providerId="ADAL" clId="{846D3694-BF8F-444E-811B-81E7295FF8C9}" dt="2024-01-18T17:50:31.671" v="9572" actId="403"/>
        <pc:sldMkLst>
          <pc:docMk/>
          <pc:sldMk cId="1604013831" sldId="316"/>
        </pc:sldMkLst>
        <pc:spChg chg="mod">
          <ac:chgData name="Ali, Syed Waqqas" userId="1b3a5f44-9498-4738-8c4e-8127257d744d" providerId="ADAL" clId="{846D3694-BF8F-444E-811B-81E7295FF8C9}" dt="2024-01-18T17:09:52.615" v="6518" actId="20577"/>
          <ac:spMkLst>
            <pc:docMk/>
            <pc:sldMk cId="1604013831" sldId="316"/>
            <ac:spMk id="2" creationId="{B5D19C15-72DF-16C9-E8B1-668BC2A4A015}"/>
          </ac:spMkLst>
        </pc:spChg>
        <pc:spChg chg="mod">
          <ac:chgData name="Ali, Syed Waqqas" userId="1b3a5f44-9498-4738-8c4e-8127257d744d" providerId="ADAL" clId="{846D3694-BF8F-444E-811B-81E7295FF8C9}" dt="2024-01-18T17:50:31.671" v="9572" actId="403"/>
          <ac:spMkLst>
            <pc:docMk/>
            <pc:sldMk cId="1604013831" sldId="316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77444163" sldId="31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337467033" sldId="317"/>
        </pc:sldMkLst>
      </pc:sldChg>
      <pc:sldChg chg="modSp add mod">
        <pc:chgData name="Ali, Syed Waqqas" userId="1b3a5f44-9498-4738-8c4e-8127257d744d" providerId="ADAL" clId="{846D3694-BF8F-444E-811B-81E7295FF8C9}" dt="2024-01-18T17:11:10.473" v="6577" actId="20577"/>
        <pc:sldMkLst>
          <pc:docMk/>
          <pc:sldMk cId="3352636357" sldId="317"/>
        </pc:sldMkLst>
        <pc:spChg chg="mod">
          <ac:chgData name="Ali, Syed Waqqas" userId="1b3a5f44-9498-4738-8c4e-8127257d744d" providerId="ADAL" clId="{846D3694-BF8F-444E-811B-81E7295FF8C9}" dt="2024-01-18T17:11:10.473" v="6577" actId="20577"/>
          <ac:spMkLst>
            <pc:docMk/>
            <pc:sldMk cId="3352636357" sldId="317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846D3694-BF8F-444E-811B-81E7295FF8C9}" dt="2024-01-18T17:27:51.165" v="7690" actId="20577"/>
        <pc:sldMkLst>
          <pc:docMk/>
          <pc:sldMk cId="2252235397" sldId="318"/>
        </pc:sldMkLst>
        <pc:spChg chg="mod">
          <ac:chgData name="Ali, Syed Waqqas" userId="1b3a5f44-9498-4738-8c4e-8127257d744d" providerId="ADAL" clId="{846D3694-BF8F-444E-811B-81E7295FF8C9}" dt="2024-01-18T17:11:38.772" v="6597" actId="20577"/>
          <ac:spMkLst>
            <pc:docMk/>
            <pc:sldMk cId="2252235397" sldId="318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27:51.165" v="7690" actId="20577"/>
          <ac:spMkLst>
            <pc:docMk/>
            <pc:sldMk cId="2252235397" sldId="31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62506321" sldId="318"/>
        </pc:sldMkLst>
      </pc:sldChg>
      <pc:sldChg chg="modSp add mod">
        <pc:chgData name="Ali, Syed Waqqas" userId="1b3a5f44-9498-4738-8c4e-8127257d744d" providerId="ADAL" clId="{846D3694-BF8F-444E-811B-81E7295FF8C9}" dt="2024-01-18T17:18:50.195" v="6985" actId="20577"/>
        <pc:sldMkLst>
          <pc:docMk/>
          <pc:sldMk cId="2558337031" sldId="319"/>
        </pc:sldMkLst>
        <pc:spChg chg="mod">
          <ac:chgData name="Ali, Syed Waqqas" userId="1b3a5f44-9498-4738-8c4e-8127257d744d" providerId="ADAL" clId="{846D3694-BF8F-444E-811B-81E7295FF8C9}" dt="2024-01-18T17:18:50.195" v="6985" actId="20577"/>
          <ac:spMkLst>
            <pc:docMk/>
            <pc:sldMk cId="2558337031" sldId="31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353584233" sldId="31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139586653" sldId="320"/>
        </pc:sldMkLst>
      </pc:sldChg>
      <pc:sldChg chg="modSp add mod">
        <pc:chgData name="Ali, Syed Waqqas" userId="1b3a5f44-9498-4738-8c4e-8127257d744d" providerId="ADAL" clId="{846D3694-BF8F-444E-811B-81E7295FF8C9}" dt="2024-01-18T17:23:32.266" v="7182" actId="20577"/>
        <pc:sldMkLst>
          <pc:docMk/>
          <pc:sldMk cId="3623815398" sldId="320"/>
        </pc:sldMkLst>
        <pc:spChg chg="mod">
          <ac:chgData name="Ali, Syed Waqqas" userId="1b3a5f44-9498-4738-8c4e-8127257d744d" providerId="ADAL" clId="{846D3694-BF8F-444E-811B-81E7295FF8C9}" dt="2024-01-18T17:21:47.008" v="7030" actId="20577"/>
          <ac:spMkLst>
            <pc:docMk/>
            <pc:sldMk cId="3623815398" sldId="32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23:32.266" v="7182" actId="20577"/>
          <ac:spMkLst>
            <pc:docMk/>
            <pc:sldMk cId="3623815398" sldId="32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121719857" sldId="321"/>
        </pc:sldMkLst>
      </pc:sldChg>
      <pc:sldChg chg="modSp add mod">
        <pc:chgData name="Ali, Syed Waqqas" userId="1b3a5f44-9498-4738-8c4e-8127257d744d" providerId="ADAL" clId="{846D3694-BF8F-444E-811B-81E7295FF8C9}" dt="2024-01-18T17:37:36.214" v="8719" actId="20577"/>
        <pc:sldMkLst>
          <pc:docMk/>
          <pc:sldMk cId="2770873912" sldId="321"/>
        </pc:sldMkLst>
        <pc:spChg chg="mod">
          <ac:chgData name="Ali, Syed Waqqas" userId="1b3a5f44-9498-4738-8c4e-8127257d744d" providerId="ADAL" clId="{846D3694-BF8F-444E-811B-81E7295FF8C9}" dt="2024-01-18T17:37:36.214" v="8719" actId="20577"/>
          <ac:spMkLst>
            <pc:docMk/>
            <pc:sldMk cId="2770873912" sldId="32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50:08.879" v="9569" actId="207"/>
        <pc:sldMkLst>
          <pc:docMk/>
          <pc:sldMk cId="66409819" sldId="322"/>
        </pc:sldMkLst>
        <pc:spChg chg="mod">
          <ac:chgData name="Ali, Syed Waqqas" userId="1b3a5f44-9498-4738-8c4e-8127257d744d" providerId="ADAL" clId="{846D3694-BF8F-444E-811B-81E7295FF8C9}" dt="2024-01-18T17:49:08.510" v="9555" actId="20577"/>
          <ac:spMkLst>
            <pc:docMk/>
            <pc:sldMk cId="66409819" sldId="322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0:08.879" v="9569" actId="207"/>
          <ac:spMkLst>
            <pc:docMk/>
            <pc:sldMk cId="66409819" sldId="32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92067340" sldId="322"/>
        </pc:sldMkLst>
      </pc:sldChg>
      <pc:sldChg chg="modSp add mod">
        <pc:chgData name="Ali, Syed Waqqas" userId="1b3a5f44-9498-4738-8c4e-8127257d744d" providerId="ADAL" clId="{846D3694-BF8F-444E-811B-81E7295FF8C9}" dt="2024-01-18T17:50:15.248" v="9570" actId="207"/>
        <pc:sldMkLst>
          <pc:docMk/>
          <pc:sldMk cId="3892100680" sldId="323"/>
        </pc:sldMkLst>
        <pc:spChg chg="mod">
          <ac:chgData name="Ali, Syed Waqqas" userId="1b3a5f44-9498-4738-8c4e-8127257d744d" providerId="ADAL" clId="{846D3694-BF8F-444E-811B-81E7295FF8C9}" dt="2024-01-18T17:49:04.865" v="9554" actId="20577"/>
          <ac:spMkLst>
            <pc:docMk/>
            <pc:sldMk cId="3892100680" sldId="323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0:15.248" v="9570" actId="207"/>
          <ac:spMkLst>
            <pc:docMk/>
            <pc:sldMk cId="3892100680" sldId="323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27:00.370" v="7649" actId="20577"/>
          <ac:spMkLst>
            <pc:docMk/>
            <pc:sldMk cId="3892100680" sldId="32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01322816" sldId="323"/>
        </pc:sldMkLst>
      </pc:sldChg>
      <pc:sldChg chg="modSp add mod">
        <pc:chgData name="Ali, Syed Waqqas" userId="1b3a5f44-9498-4738-8c4e-8127257d744d" providerId="ADAL" clId="{846D3694-BF8F-444E-811B-81E7295FF8C9}" dt="2024-01-18T17:27:59.356" v="7708" actId="114"/>
        <pc:sldMkLst>
          <pc:docMk/>
          <pc:sldMk cId="1346308680" sldId="324"/>
        </pc:sldMkLst>
        <pc:spChg chg="mod">
          <ac:chgData name="Ali, Syed Waqqas" userId="1b3a5f44-9498-4738-8c4e-8127257d744d" providerId="ADAL" clId="{846D3694-BF8F-444E-811B-81E7295FF8C9}" dt="2024-01-18T17:27:59.356" v="7708" actId="114"/>
          <ac:spMkLst>
            <pc:docMk/>
            <pc:sldMk cId="1346308680" sldId="32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07244123" sldId="32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42013463" sldId="325"/>
        </pc:sldMkLst>
      </pc:sldChg>
      <pc:sldChg chg="modSp add mod">
        <pc:chgData name="Ali, Syed Waqqas" userId="1b3a5f44-9498-4738-8c4e-8127257d744d" providerId="ADAL" clId="{846D3694-BF8F-444E-811B-81E7295FF8C9}" dt="2024-01-18T17:29:15.856" v="7734" actId="20577"/>
        <pc:sldMkLst>
          <pc:docMk/>
          <pc:sldMk cId="3391165367" sldId="325"/>
        </pc:sldMkLst>
        <pc:spChg chg="mod">
          <ac:chgData name="Ali, Syed Waqqas" userId="1b3a5f44-9498-4738-8c4e-8127257d744d" providerId="ADAL" clId="{846D3694-BF8F-444E-811B-81E7295FF8C9}" dt="2024-01-18T17:29:15.856" v="7734" actId="20577"/>
          <ac:spMkLst>
            <pc:docMk/>
            <pc:sldMk cId="3391165367" sldId="325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43001969" sldId="326"/>
        </pc:sldMkLst>
      </pc:sldChg>
      <pc:sldChg chg="modSp add mod ord">
        <pc:chgData name="Ali, Syed Waqqas" userId="1b3a5f44-9498-4738-8c4e-8127257d744d" providerId="ADAL" clId="{846D3694-BF8F-444E-811B-81E7295FF8C9}" dt="2024-01-18T17:52:56.076" v="9776" actId="114"/>
        <pc:sldMkLst>
          <pc:docMk/>
          <pc:sldMk cId="2637405714" sldId="326"/>
        </pc:sldMkLst>
        <pc:spChg chg="mod">
          <ac:chgData name="Ali, Syed Waqqas" userId="1b3a5f44-9498-4738-8c4e-8127257d744d" providerId="ADAL" clId="{846D3694-BF8F-444E-811B-81E7295FF8C9}" dt="2024-01-18T17:29:24.738" v="7772" actId="20577"/>
          <ac:spMkLst>
            <pc:docMk/>
            <pc:sldMk cId="2637405714" sldId="326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52:56.076" v="9776" actId="114"/>
          <ac:spMkLst>
            <pc:docMk/>
            <pc:sldMk cId="2637405714" sldId="326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846D3694-BF8F-444E-811B-81E7295FF8C9}" dt="2024-01-18T17:33:48.610" v="8349" actId="1076"/>
        <pc:sldMkLst>
          <pc:docMk/>
          <pc:sldMk cId="1747707987" sldId="327"/>
        </pc:sldMkLst>
        <pc:spChg chg="mod">
          <ac:chgData name="Ali, Syed Waqqas" userId="1b3a5f44-9498-4738-8c4e-8127257d744d" providerId="ADAL" clId="{846D3694-BF8F-444E-811B-81E7295FF8C9}" dt="2024-01-18T17:31:25.222" v="8180" actId="20577"/>
          <ac:spMkLst>
            <pc:docMk/>
            <pc:sldMk cId="1747707987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32:42.973" v="8330" actId="20577"/>
          <ac:spMkLst>
            <pc:docMk/>
            <pc:sldMk cId="1747707987" sldId="327"/>
            <ac:spMk id="3" creationId="{B3B2A76D-3F08-9C2B-C3E3-4A25DA409F80}"/>
          </ac:spMkLst>
        </pc:spChg>
        <pc:spChg chg="mod">
          <ac:chgData name="Ali, Syed Waqqas" userId="1b3a5f44-9498-4738-8c4e-8127257d744d" providerId="ADAL" clId="{846D3694-BF8F-444E-811B-81E7295FF8C9}" dt="2024-01-18T17:32:59.901" v="8341" actId="20577"/>
          <ac:spMkLst>
            <pc:docMk/>
            <pc:sldMk cId="1747707987" sldId="327"/>
            <ac:spMk id="8" creationId="{0B58A229-77C1-434D-D9A7-9FF908E4DB29}"/>
          </ac:spMkLst>
        </pc:spChg>
        <pc:picChg chg="add mod">
          <ac:chgData name="Ali, Syed Waqqas" userId="1b3a5f44-9498-4738-8c4e-8127257d744d" providerId="ADAL" clId="{846D3694-BF8F-444E-811B-81E7295FF8C9}" dt="2024-01-18T17:33:48.610" v="8349" actId="1076"/>
          <ac:picMkLst>
            <pc:docMk/>
            <pc:sldMk cId="1747707987" sldId="327"/>
            <ac:picMk id="10" creationId="{EFA82600-8708-EA83-66B6-9C052F067827}"/>
          </ac:picMkLst>
        </pc:pic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749701435" sldId="328"/>
        </pc:sldMkLst>
      </pc:sldChg>
      <pc:sldChg chg="modSp add mod">
        <pc:chgData name="Ali, Syed Waqqas" userId="1b3a5f44-9498-4738-8c4e-8127257d744d" providerId="ADAL" clId="{846D3694-BF8F-444E-811B-81E7295FF8C9}" dt="2024-01-18T17:36:35.430" v="8604" actId="113"/>
        <pc:sldMkLst>
          <pc:docMk/>
          <pc:sldMk cId="2856647190" sldId="328"/>
        </pc:sldMkLst>
        <pc:spChg chg="mod">
          <ac:chgData name="Ali, Syed Waqqas" userId="1b3a5f44-9498-4738-8c4e-8127257d744d" providerId="ADAL" clId="{846D3694-BF8F-444E-811B-81E7295FF8C9}" dt="2024-01-18T17:36:35.430" v="8604" actId="113"/>
          <ac:spMkLst>
            <pc:docMk/>
            <pc:sldMk cId="2856647190" sldId="328"/>
            <ac:spMk id="3" creationId="{B3B2A76D-3F08-9C2B-C3E3-4A25DA409F80}"/>
          </ac:spMkLst>
        </pc:spChg>
        <pc:picChg chg="mod">
          <ac:chgData name="Ali, Syed Waqqas" userId="1b3a5f44-9498-4738-8c4e-8127257d744d" providerId="ADAL" clId="{846D3694-BF8F-444E-811B-81E7295FF8C9}" dt="2024-01-18T17:34:57.641" v="8393" actId="1035"/>
          <ac:picMkLst>
            <pc:docMk/>
            <pc:sldMk cId="2856647190" sldId="328"/>
            <ac:picMk id="10" creationId="{EFA82600-8708-EA83-66B6-9C052F067827}"/>
          </ac:picMkLst>
        </pc:pic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050625777" sldId="329"/>
        </pc:sldMkLst>
      </pc:sldChg>
      <pc:sldChg chg="modSp add mod ord">
        <pc:chgData name="Ali, Syed Waqqas" userId="1b3a5f44-9498-4738-8c4e-8127257d744d" providerId="ADAL" clId="{846D3694-BF8F-444E-811B-81E7295FF8C9}" dt="2024-01-18T17:51:22.455" v="9621"/>
        <pc:sldMkLst>
          <pc:docMk/>
          <pc:sldMk cId="2115915417" sldId="329"/>
        </pc:sldMkLst>
        <pc:spChg chg="mod">
          <ac:chgData name="Ali, Syed Waqqas" userId="1b3a5f44-9498-4738-8c4e-8127257d744d" providerId="ADAL" clId="{846D3694-BF8F-444E-811B-81E7295FF8C9}" dt="2024-01-18T17:37:01.665" v="8630" actId="20577"/>
          <ac:spMkLst>
            <pc:docMk/>
            <pc:sldMk cId="2115915417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38:11.854" v="8869" actId="20577"/>
          <ac:spMkLst>
            <pc:docMk/>
            <pc:sldMk cId="2115915417" sldId="32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46D3694-BF8F-444E-811B-81E7295FF8C9}" dt="2024-01-18T17:40:44.420" v="9461" actId="20577"/>
        <pc:sldMkLst>
          <pc:docMk/>
          <pc:sldMk cId="838375157" sldId="330"/>
        </pc:sldMkLst>
        <pc:spChg chg="mod">
          <ac:chgData name="Ali, Syed Waqqas" userId="1b3a5f44-9498-4738-8c4e-8127257d744d" providerId="ADAL" clId="{846D3694-BF8F-444E-811B-81E7295FF8C9}" dt="2024-01-18T17:38:31.641" v="8897" actId="20577"/>
          <ac:spMkLst>
            <pc:docMk/>
            <pc:sldMk cId="838375157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846D3694-BF8F-444E-811B-81E7295FF8C9}" dt="2024-01-18T17:40:44.420" v="9461" actId="20577"/>
          <ac:spMkLst>
            <pc:docMk/>
            <pc:sldMk cId="838375157" sldId="33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510704588" sldId="33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133183087" sldId="33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77533855" sldId="33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900396517" sldId="39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200258691" sldId="39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976763939" sldId="39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75233305" sldId="39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44765608" sldId="39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751032125" sldId="39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54676009" sldId="39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30861438" sldId="39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898841686" sldId="39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40405859" sldId="40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53958175" sldId="40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860352626" sldId="40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05819400" sldId="40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046723906" sldId="40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92737351" sldId="40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225800838" sldId="40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63401747" sldId="40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051952542" sldId="40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1667547" sldId="40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92176028" sldId="41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948377521" sldId="41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555706042" sldId="41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837783359" sldId="41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25080773" sldId="41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45590003" sldId="41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91125415" sldId="41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94572731" sldId="41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27085575" sldId="41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881462901" sldId="41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790706359" sldId="42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40202501" sldId="42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373102370" sldId="42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53708747" sldId="42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213873808" sldId="42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28539198" sldId="42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782158128" sldId="42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291896051" sldId="42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387179843" sldId="42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505459449" sldId="429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566731289" sldId="430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916521571" sldId="431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1657583411" sldId="432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400925484" sldId="433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4198256154" sldId="434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797157670" sldId="435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72890979" sldId="436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2682682986" sldId="437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42957686" sldId="438"/>
        </pc:sldMkLst>
      </pc:sldChg>
      <pc:sldChg chg="del">
        <pc:chgData name="Ali, Syed Waqqas" userId="1b3a5f44-9498-4738-8c4e-8127257d744d" providerId="ADAL" clId="{846D3694-BF8F-444E-811B-81E7295FF8C9}" dt="2024-01-18T15:13:33.074" v="0" actId="47"/>
        <pc:sldMkLst>
          <pc:docMk/>
          <pc:sldMk cId="3569029385" sldId="439"/>
        </pc:sldMkLst>
      </pc:sldChg>
    </pc:docChg>
  </pc:docChgLst>
  <pc:docChgLst>
    <pc:chgData name="Ali, Syed Waqqas" userId="1b3a5f44-9498-4738-8c4e-8127257d744d" providerId="ADAL" clId="{47A5FD95-D490-45EC-95D9-B790786FFF74}"/>
    <pc:docChg chg="undo custSel addSld delSld modSld sldOrd">
      <pc:chgData name="Ali, Syed Waqqas" userId="1b3a5f44-9498-4738-8c4e-8127257d744d" providerId="ADAL" clId="{47A5FD95-D490-45EC-95D9-B790786FFF74}" dt="2024-01-28T20:28:53.502" v="16059" actId="14100"/>
      <pc:docMkLst>
        <pc:docMk/>
      </pc:docMkLst>
      <pc:sldChg chg="modSp mod">
        <pc:chgData name="Ali, Syed Waqqas" userId="1b3a5f44-9498-4738-8c4e-8127257d744d" providerId="ADAL" clId="{47A5FD95-D490-45EC-95D9-B790786FFF74}" dt="2024-01-28T15:38:53.489" v="62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47A5FD95-D490-45EC-95D9-B790786FFF74}" dt="2024-01-28T15:38:53.489" v="62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177573378" sldId="333"/>
        </pc:sldMkLst>
      </pc:sldChg>
      <pc:sldChg chg="modSp add mod">
        <pc:chgData name="Ali, Syed Waqqas" userId="1b3a5f44-9498-4738-8c4e-8127257d744d" providerId="ADAL" clId="{47A5FD95-D490-45EC-95D9-B790786FFF74}" dt="2024-01-28T15:42:31.726" v="498" actId="20577"/>
        <pc:sldMkLst>
          <pc:docMk/>
          <pc:sldMk cId="3968479159" sldId="333"/>
        </pc:sldMkLst>
        <pc:spChg chg="mod">
          <ac:chgData name="Ali, Syed Waqqas" userId="1b3a5f44-9498-4738-8c4e-8127257d744d" providerId="ADAL" clId="{47A5FD95-D490-45EC-95D9-B790786FFF74}" dt="2024-01-28T15:39:04.292" v="84" actId="20577"/>
          <ac:spMkLst>
            <pc:docMk/>
            <pc:sldMk cId="3968479159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42:31.726" v="498" actId="20577"/>
          <ac:spMkLst>
            <pc:docMk/>
            <pc:sldMk cId="3968479159" sldId="333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5:42:23.244" v="464" actId="1076"/>
          <ac:spMkLst>
            <pc:docMk/>
            <pc:sldMk cId="3968479159" sldId="333"/>
            <ac:spMk id="5" creationId="{84070DAF-A54A-67E3-02AB-4A9EB8559948}"/>
          </ac:spMkLst>
        </pc:spChg>
      </pc:sldChg>
      <pc:sldChg chg="modSp add mod">
        <pc:chgData name="Ali, Syed Waqqas" userId="1b3a5f44-9498-4738-8c4e-8127257d744d" providerId="ADAL" clId="{47A5FD95-D490-45EC-95D9-B790786FFF74}" dt="2024-01-28T15:54:06.621" v="1304" actId="20577"/>
        <pc:sldMkLst>
          <pc:docMk/>
          <pc:sldMk cId="850934312" sldId="334"/>
        </pc:sldMkLst>
        <pc:spChg chg="mod">
          <ac:chgData name="Ali, Syed Waqqas" userId="1b3a5f44-9498-4738-8c4e-8127257d744d" providerId="ADAL" clId="{47A5FD95-D490-45EC-95D9-B790786FFF74}" dt="2024-01-28T15:42:54.871" v="570" actId="20577"/>
          <ac:spMkLst>
            <pc:docMk/>
            <pc:sldMk cId="850934312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4:06.621" v="1304" actId="20577"/>
          <ac:spMkLst>
            <pc:docMk/>
            <pc:sldMk cId="850934312" sldId="33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76842403" sldId="334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050971883" sldId="335"/>
        </pc:sldMkLst>
      </pc:sldChg>
      <pc:sldChg chg="add del">
        <pc:chgData name="Ali, Syed Waqqas" userId="1b3a5f44-9498-4738-8c4e-8127257d744d" providerId="ADAL" clId="{47A5FD95-D490-45EC-95D9-B790786FFF74}" dt="2024-01-28T15:46:28.951" v="797" actId="47"/>
        <pc:sldMkLst>
          <pc:docMk/>
          <pc:sldMk cId="2928160631" sldId="335"/>
        </pc:sldMkLst>
      </pc:sldChg>
      <pc:sldChg chg="addSp modSp add mod">
        <pc:chgData name="Ali, Syed Waqqas" userId="1b3a5f44-9498-4738-8c4e-8127257d744d" providerId="ADAL" clId="{47A5FD95-D490-45EC-95D9-B790786FFF74}" dt="2024-01-28T15:59:30.377" v="1586" actId="14100"/>
        <pc:sldMkLst>
          <pc:docMk/>
          <pc:sldMk cId="3543391111" sldId="336"/>
        </pc:sldMkLst>
        <pc:spChg chg="mod">
          <ac:chgData name="Ali, Syed Waqqas" userId="1b3a5f44-9498-4738-8c4e-8127257d744d" providerId="ADAL" clId="{47A5FD95-D490-45EC-95D9-B790786FFF74}" dt="2024-01-28T15:59:04.499" v="1578" actId="20577"/>
          <ac:spMkLst>
            <pc:docMk/>
            <pc:sldMk cId="3543391111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19.844" v="1584" actId="27636"/>
          <ac:spMkLst>
            <pc:docMk/>
            <pc:sldMk cId="3543391111" sldId="33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5:59:24.891" v="1585" actId="207"/>
          <ac:spMkLst>
            <pc:docMk/>
            <pc:sldMk cId="3543391111" sldId="336"/>
            <ac:spMk id="12" creationId="{CE9C9287-750B-4EC1-9AB4-663D6FD5196E}"/>
          </ac:spMkLst>
        </pc:spChg>
        <pc:cxnChg chg="add mod">
          <ac:chgData name="Ali, Syed Waqqas" userId="1b3a5f44-9498-4738-8c4e-8127257d744d" providerId="ADAL" clId="{47A5FD95-D490-45EC-95D9-B790786FFF74}" dt="2024-01-28T15:59:30.377" v="1586" actId="14100"/>
          <ac:cxnSpMkLst>
            <pc:docMk/>
            <pc:sldMk cId="3543391111" sldId="336"/>
            <ac:cxnSpMk id="9" creationId="{9D318FEC-A8A9-A3E2-A2D3-2D815E3814DC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2205969" sldId="336"/>
        </pc:sldMkLst>
      </pc:sldChg>
      <pc:sldChg chg="addSp modSp add mod">
        <pc:chgData name="Ali, Syed Waqqas" userId="1b3a5f44-9498-4738-8c4e-8127257d744d" providerId="ADAL" clId="{47A5FD95-D490-45EC-95D9-B790786FFF74}" dt="2024-01-28T15:59:47.143" v="1587" actId="20577"/>
        <pc:sldMkLst>
          <pc:docMk/>
          <pc:sldMk cId="1300984990" sldId="337"/>
        </pc:sldMkLst>
        <pc:spChg chg="mod">
          <ac:chgData name="Ali, Syed Waqqas" userId="1b3a5f44-9498-4738-8c4e-8127257d744d" providerId="ADAL" clId="{47A5FD95-D490-45EC-95D9-B790786FFF74}" dt="2024-01-28T15:59:08.098" v="1582" actId="20577"/>
          <ac:spMkLst>
            <pc:docMk/>
            <pc:sldMk cId="1300984990" sldId="33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47.143" v="1587" actId="20577"/>
          <ac:spMkLst>
            <pc:docMk/>
            <pc:sldMk cId="1300984990" sldId="33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5:51:31.566" v="1091" actId="1076"/>
          <ac:spMkLst>
            <pc:docMk/>
            <pc:sldMk cId="1300984990" sldId="337"/>
            <ac:spMk id="13" creationId="{40C7C486-A271-E51F-DC22-5D89C6EF5803}"/>
          </ac:spMkLst>
        </pc:spChg>
        <pc:cxnChg chg="add mod">
          <ac:chgData name="Ali, Syed Waqqas" userId="1b3a5f44-9498-4738-8c4e-8127257d744d" providerId="ADAL" clId="{47A5FD95-D490-45EC-95D9-B790786FFF74}" dt="2024-01-28T15:51:37.780" v="1092" actId="1076"/>
          <ac:cxnSpMkLst>
            <pc:docMk/>
            <pc:sldMk cId="1300984990" sldId="337"/>
            <ac:cxnSpMk id="10" creationId="{294893BC-481D-6A6D-6DD3-600AB321DF75}"/>
          </ac:cxnSpMkLst>
        </pc:cxnChg>
        <pc:cxnChg chg="add mod">
          <ac:chgData name="Ali, Syed Waqqas" userId="1b3a5f44-9498-4738-8c4e-8127257d744d" providerId="ADAL" clId="{47A5FD95-D490-45EC-95D9-B790786FFF74}" dt="2024-01-28T15:50:50.903" v="1038" actId="1076"/>
          <ac:cxnSpMkLst>
            <pc:docMk/>
            <pc:sldMk cId="1300984990" sldId="337"/>
            <ac:cxnSpMk id="11" creationId="{1096078A-20A6-62DE-E1EF-2817F4266063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04496480" sldId="337"/>
        </pc:sldMkLst>
      </pc:sldChg>
      <pc:sldChg chg="add del">
        <pc:chgData name="Ali, Syed Waqqas" userId="1b3a5f44-9498-4738-8c4e-8127257d744d" providerId="ADAL" clId="{47A5FD95-D490-45EC-95D9-B790786FFF74}" dt="2024-01-28T15:49:46.729" v="1007"/>
        <pc:sldMkLst>
          <pc:docMk/>
          <pc:sldMk cId="3267635451" sldId="337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523644040" sldId="338"/>
        </pc:sldMkLst>
      </pc:sldChg>
      <pc:sldChg chg="modSp add mod">
        <pc:chgData name="Ali, Syed Waqqas" userId="1b3a5f44-9498-4738-8c4e-8127257d744d" providerId="ADAL" clId="{47A5FD95-D490-45EC-95D9-B790786FFF74}" dt="2024-01-28T15:59:53.146" v="1588" actId="20577"/>
        <pc:sldMkLst>
          <pc:docMk/>
          <pc:sldMk cId="3824180173" sldId="338"/>
        </pc:sldMkLst>
        <pc:spChg chg="mod">
          <ac:chgData name="Ali, Syed Waqqas" userId="1b3a5f44-9498-4738-8c4e-8127257d744d" providerId="ADAL" clId="{47A5FD95-D490-45EC-95D9-B790786FFF74}" dt="2024-01-28T15:51:57.719" v="1157" actId="20577"/>
          <ac:spMkLst>
            <pc:docMk/>
            <pc:sldMk cId="3824180173" sldId="33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5:59:53.146" v="1588" actId="20577"/>
          <ac:spMkLst>
            <pc:docMk/>
            <pc:sldMk cId="3824180173" sldId="33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6:12:52.140" v="1853" actId="20577"/>
        <pc:sldMkLst>
          <pc:docMk/>
          <pc:sldMk cId="3504677006" sldId="339"/>
        </pc:sldMkLst>
        <pc:spChg chg="mod">
          <ac:chgData name="Ali, Syed Waqqas" userId="1b3a5f44-9498-4738-8c4e-8127257d744d" providerId="ADAL" clId="{47A5FD95-D490-45EC-95D9-B790786FFF74}" dt="2024-01-28T16:10:24.377" v="1606" actId="20577"/>
          <ac:spMkLst>
            <pc:docMk/>
            <pc:sldMk cId="3504677006" sldId="33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6:12:52.140" v="1853" actId="20577"/>
          <ac:spMkLst>
            <pc:docMk/>
            <pc:sldMk cId="3504677006" sldId="33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04457148" sldId="339"/>
        </pc:sldMkLst>
      </pc:sldChg>
      <pc:sldChg chg="addSp modSp add mod">
        <pc:chgData name="Ali, Syed Waqqas" userId="1b3a5f44-9498-4738-8c4e-8127257d744d" providerId="ADAL" clId="{47A5FD95-D490-45EC-95D9-B790786FFF74}" dt="2024-01-28T16:16:33.008" v="2188" actId="20577"/>
        <pc:sldMkLst>
          <pc:docMk/>
          <pc:sldMk cId="2678178228" sldId="340"/>
        </pc:sldMkLst>
        <pc:spChg chg="mod">
          <ac:chgData name="Ali, Syed Waqqas" userId="1b3a5f44-9498-4738-8c4e-8127257d744d" providerId="ADAL" clId="{47A5FD95-D490-45EC-95D9-B790786FFF74}" dt="2024-01-28T16:16:33.008" v="2188" actId="20577"/>
          <ac:spMkLst>
            <pc:docMk/>
            <pc:sldMk cId="2678178228" sldId="34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6:13:34.122" v="1875" actId="1076"/>
          <ac:spMkLst>
            <pc:docMk/>
            <pc:sldMk cId="2678178228" sldId="340"/>
            <ac:spMk id="9" creationId="{C681A9E3-9E06-666F-8559-A820E4B3306F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233460924" sldId="340"/>
        </pc:sldMkLst>
      </pc:sldChg>
      <pc:sldChg chg="modSp add mod">
        <pc:chgData name="Ali, Syed Waqqas" userId="1b3a5f44-9498-4738-8c4e-8127257d744d" providerId="ADAL" clId="{47A5FD95-D490-45EC-95D9-B790786FFF74}" dt="2024-01-28T17:10:05.963" v="2570" actId="20577"/>
        <pc:sldMkLst>
          <pc:docMk/>
          <pc:sldMk cId="2588892111" sldId="341"/>
        </pc:sldMkLst>
        <pc:spChg chg="mod">
          <ac:chgData name="Ali, Syed Waqqas" userId="1b3a5f44-9498-4738-8c4e-8127257d744d" providerId="ADAL" clId="{47A5FD95-D490-45EC-95D9-B790786FFF74}" dt="2024-01-28T16:17:21.900" v="2272" actId="20577"/>
          <ac:spMkLst>
            <pc:docMk/>
            <pc:sldMk cId="2588892111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10:05.963" v="2570" actId="20577"/>
          <ac:spMkLst>
            <pc:docMk/>
            <pc:sldMk cId="2588892111" sldId="34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43524178" sldId="34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603439046" sldId="342"/>
        </pc:sldMkLst>
      </pc:sldChg>
      <pc:sldChg chg="addSp modSp add mod">
        <pc:chgData name="Ali, Syed Waqqas" userId="1b3a5f44-9498-4738-8c4e-8127257d744d" providerId="ADAL" clId="{47A5FD95-D490-45EC-95D9-B790786FFF74}" dt="2024-01-28T17:33:28.190" v="3507" actId="114"/>
        <pc:sldMkLst>
          <pc:docMk/>
          <pc:sldMk cId="3292762003" sldId="342"/>
        </pc:sldMkLst>
        <pc:spChg chg="mod">
          <ac:chgData name="Ali, Syed Waqqas" userId="1b3a5f44-9498-4738-8c4e-8127257d744d" providerId="ADAL" clId="{47A5FD95-D490-45EC-95D9-B790786FFF74}" dt="2024-01-28T17:10:15.930" v="2589" actId="20577"/>
          <ac:spMkLst>
            <pc:docMk/>
            <pc:sldMk cId="3292762003" sldId="342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20:58.195" v="2940" actId="20577"/>
          <ac:spMkLst>
            <pc:docMk/>
            <pc:sldMk cId="3292762003" sldId="342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28.190" v="3507" actId="114"/>
          <ac:graphicFrameMkLst>
            <pc:docMk/>
            <pc:sldMk cId="3292762003" sldId="342"/>
            <ac:graphicFrameMk id="10" creationId="{77A7138F-DF69-2BF1-A5F3-0DEB9E3D1841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542353096" sldId="343"/>
        </pc:sldMkLst>
      </pc:sldChg>
      <pc:sldChg chg="addSp modSp add mod">
        <pc:chgData name="Ali, Syed Waqqas" userId="1b3a5f44-9498-4738-8c4e-8127257d744d" providerId="ADAL" clId="{47A5FD95-D490-45EC-95D9-B790786FFF74}" dt="2024-01-28T17:34:48.429" v="3547" actId="20577"/>
        <pc:sldMkLst>
          <pc:docMk/>
          <pc:sldMk cId="4272003374" sldId="343"/>
        </pc:sldMkLst>
        <pc:spChg chg="mod">
          <ac:chgData name="Ali, Syed Waqqas" userId="1b3a5f44-9498-4738-8c4e-8127257d744d" providerId="ADAL" clId="{47A5FD95-D490-45EC-95D9-B790786FFF74}" dt="2024-01-28T17:34:48.429" v="3547" actId="20577"/>
          <ac:spMkLst>
            <pc:docMk/>
            <pc:sldMk cId="4272003374" sldId="34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21:01.171" v="2942" actId="20577"/>
          <ac:spMkLst>
            <pc:docMk/>
            <pc:sldMk cId="4272003374" sldId="343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23.922" v="3506" actId="114"/>
          <ac:graphicFrameMkLst>
            <pc:docMk/>
            <pc:sldMk cId="4272003374" sldId="343"/>
            <ac:graphicFrameMk id="10" creationId="{37A9DEEC-073E-C636-FD23-41D49405D763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970311" sldId="344"/>
        </pc:sldMkLst>
      </pc:sldChg>
      <pc:sldChg chg="addSp modSp add mod">
        <pc:chgData name="Ali, Syed Waqqas" userId="1b3a5f44-9498-4738-8c4e-8127257d744d" providerId="ADAL" clId="{47A5FD95-D490-45EC-95D9-B790786FFF74}" dt="2024-01-28T17:33:19.323" v="3505" actId="114"/>
        <pc:sldMkLst>
          <pc:docMk/>
          <pc:sldMk cId="991988057" sldId="344"/>
        </pc:sldMkLst>
        <pc:spChg chg="mod">
          <ac:chgData name="Ali, Syed Waqqas" userId="1b3a5f44-9498-4738-8c4e-8127257d744d" providerId="ADAL" clId="{47A5FD95-D490-45EC-95D9-B790786FFF74}" dt="2024-01-28T17:24:41.310" v="3008" actId="5793"/>
          <ac:spMkLst>
            <pc:docMk/>
            <pc:sldMk cId="991988057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31:08.016" v="3277" actId="20577"/>
          <ac:spMkLst>
            <pc:docMk/>
            <pc:sldMk cId="991988057" sldId="344"/>
            <ac:spMk id="3" creationId="{B3B2A76D-3F08-9C2B-C3E3-4A25DA409F80}"/>
          </ac:spMkLst>
        </pc:spChg>
        <pc:graphicFrameChg chg="add mod">
          <ac:chgData name="Ali, Syed Waqqas" userId="1b3a5f44-9498-4738-8c4e-8127257d744d" providerId="ADAL" clId="{47A5FD95-D490-45EC-95D9-B790786FFF74}" dt="2024-01-28T17:33:19.323" v="3505" actId="114"/>
          <ac:graphicFrameMkLst>
            <pc:docMk/>
            <pc:sldMk cId="991988057" sldId="344"/>
            <ac:graphicFrameMk id="9" creationId="{B7AEDC64-DD74-F83F-4382-3880B6EC0C5A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770454973" sldId="345"/>
        </pc:sldMkLst>
      </pc:sldChg>
      <pc:sldChg chg="addSp modSp add mod">
        <pc:chgData name="Ali, Syed Waqqas" userId="1b3a5f44-9498-4738-8c4e-8127257d744d" providerId="ADAL" clId="{47A5FD95-D490-45EC-95D9-B790786FFF74}" dt="2024-01-28T17:33:13.876" v="3504" actId="114"/>
        <pc:sldMkLst>
          <pc:docMk/>
          <pc:sldMk cId="3690755565" sldId="345"/>
        </pc:sldMkLst>
        <pc:spChg chg="mod">
          <ac:chgData name="Ali, Syed Waqqas" userId="1b3a5f44-9498-4738-8c4e-8127257d744d" providerId="ADAL" clId="{47A5FD95-D490-45EC-95D9-B790786FFF74}" dt="2024-01-28T17:30:46.467" v="3205" actId="20577"/>
          <ac:spMkLst>
            <pc:docMk/>
            <pc:sldMk cId="3690755565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30:32.469" v="3196" actId="207"/>
          <ac:spMkLst>
            <pc:docMk/>
            <pc:sldMk cId="3690755565" sldId="345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47A5FD95-D490-45EC-95D9-B790786FFF74}" dt="2024-01-28T17:33:13.876" v="3504" actId="114"/>
          <ac:graphicFrameMkLst>
            <pc:docMk/>
            <pc:sldMk cId="3690755565" sldId="345"/>
            <ac:graphicFrameMk id="9" creationId="{94DC0FA8-3DA0-B257-D7AA-7EFAFF67EA31}"/>
          </ac:graphicFrameMkLst>
        </pc:graphicFrame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89156475" sldId="346"/>
        </pc:sldMkLst>
      </pc:sldChg>
      <pc:sldChg chg="addSp delSp modSp add mod">
        <pc:chgData name="Ali, Syed Waqqas" userId="1b3a5f44-9498-4738-8c4e-8127257d744d" providerId="ADAL" clId="{47A5FD95-D490-45EC-95D9-B790786FFF74}" dt="2024-01-28T17:35:17.214" v="3563" actId="20577"/>
        <pc:sldMkLst>
          <pc:docMk/>
          <pc:sldMk cId="2604422211" sldId="346"/>
        </pc:sldMkLst>
        <pc:spChg chg="mod">
          <ac:chgData name="Ali, Syed Waqqas" userId="1b3a5f44-9498-4738-8c4e-8127257d744d" providerId="ADAL" clId="{47A5FD95-D490-45EC-95D9-B790786FFF74}" dt="2024-01-28T17:34:43.530" v="3543" actId="20577"/>
          <ac:spMkLst>
            <pc:docMk/>
            <pc:sldMk cId="2604422211" sldId="346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47A5FD95-D490-45EC-95D9-B790786FFF74}" dt="2024-01-28T17:31:42.259" v="3289" actId="478"/>
          <ac:spMkLst>
            <pc:docMk/>
            <pc:sldMk cId="2604422211" sldId="34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7:32:25.926" v="3387" actId="1037"/>
          <ac:spMkLst>
            <pc:docMk/>
            <pc:sldMk cId="2604422211" sldId="346"/>
            <ac:spMk id="10" creationId="{81CDEE43-F06C-36DB-FA1D-48E7909A0F04}"/>
          </ac:spMkLst>
        </pc:spChg>
        <pc:spChg chg="add mod">
          <ac:chgData name="Ali, Syed Waqqas" userId="1b3a5f44-9498-4738-8c4e-8127257d744d" providerId="ADAL" clId="{47A5FD95-D490-45EC-95D9-B790786FFF74}" dt="2024-01-28T17:35:17.214" v="3563" actId="20577"/>
          <ac:spMkLst>
            <pc:docMk/>
            <pc:sldMk cId="2604422211" sldId="346"/>
            <ac:spMk id="11" creationId="{0C50A758-7882-48BF-C35D-2B3AF1CC26AD}"/>
          </ac:spMkLst>
        </pc:spChg>
        <pc:graphicFrameChg chg="mod modGraphic">
          <ac:chgData name="Ali, Syed Waqqas" userId="1b3a5f44-9498-4738-8c4e-8127257d744d" providerId="ADAL" clId="{47A5FD95-D490-45EC-95D9-B790786FFF74}" dt="2024-01-28T17:33:09.812" v="3503" actId="114"/>
          <ac:graphicFrameMkLst>
            <pc:docMk/>
            <pc:sldMk cId="2604422211" sldId="346"/>
            <ac:graphicFrameMk id="9" creationId="{94DC0FA8-3DA0-B257-D7AA-7EFAFF67EA31}"/>
          </ac:graphicFrameMkLst>
        </pc:graphicFrameChg>
      </pc:sldChg>
      <pc:sldChg chg="modSp add mod">
        <pc:chgData name="Ali, Syed Waqqas" userId="1b3a5f44-9498-4738-8c4e-8127257d744d" providerId="ADAL" clId="{47A5FD95-D490-45EC-95D9-B790786FFF74}" dt="2024-01-28T17:44:08.163" v="3785" actId="20577"/>
        <pc:sldMkLst>
          <pc:docMk/>
          <pc:sldMk cId="451855025" sldId="347"/>
        </pc:sldMkLst>
        <pc:spChg chg="mod">
          <ac:chgData name="Ali, Syed Waqqas" userId="1b3a5f44-9498-4738-8c4e-8127257d744d" providerId="ADAL" clId="{47A5FD95-D490-45EC-95D9-B790786FFF74}" dt="2024-01-28T17:43:27.253" v="3583" actId="20577"/>
          <ac:spMkLst>
            <pc:docMk/>
            <pc:sldMk cId="451855025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44:08.163" v="3785" actId="20577"/>
          <ac:spMkLst>
            <pc:docMk/>
            <pc:sldMk cId="451855025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518074090" sldId="347"/>
        </pc:sldMkLst>
      </pc:sldChg>
      <pc:sldChg chg="modSp add mod">
        <pc:chgData name="Ali, Syed Waqqas" userId="1b3a5f44-9498-4738-8c4e-8127257d744d" providerId="ADAL" clId="{47A5FD95-D490-45EC-95D9-B790786FFF74}" dt="2024-01-28T17:45:37.050" v="3837" actId="403"/>
        <pc:sldMkLst>
          <pc:docMk/>
          <pc:sldMk cId="504354496" sldId="348"/>
        </pc:sldMkLst>
        <pc:spChg chg="mod">
          <ac:chgData name="Ali, Syed Waqqas" userId="1b3a5f44-9498-4738-8c4e-8127257d744d" providerId="ADAL" clId="{47A5FD95-D490-45EC-95D9-B790786FFF74}" dt="2024-01-28T17:44:32.173" v="3834" actId="20577"/>
          <ac:spMkLst>
            <pc:docMk/>
            <pc:sldMk cId="504354496" sldId="348"/>
            <ac:spMk id="2" creationId="{B5D19C15-72DF-16C9-E8B1-668BC2A4A015}"/>
          </ac:spMkLst>
        </pc:spChg>
        <pc:spChg chg="mod">
          <ac:chgData name="Ali, Syed Waqqas" userId="1b3a5f44-9498-4738-8c4e-8127257d744d" providerId="ADAL" clId="{47A5FD95-D490-45EC-95D9-B790786FFF74}" dt="2024-01-28T17:45:37.050" v="3837" actId="403"/>
          <ac:spMkLst>
            <pc:docMk/>
            <pc:sldMk cId="504354496" sldId="348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715432619" sldId="348"/>
        </pc:sldMkLst>
      </pc:sldChg>
      <pc:sldChg chg="modSp add mod">
        <pc:chgData name="Ali, Syed Waqqas" userId="1b3a5f44-9498-4738-8c4e-8127257d744d" providerId="ADAL" clId="{47A5FD95-D490-45EC-95D9-B790786FFF74}" dt="2024-01-28T17:57:45.074" v="5086" actId="20577"/>
        <pc:sldMkLst>
          <pc:docMk/>
          <pc:sldMk cId="2816167189" sldId="349"/>
        </pc:sldMkLst>
        <pc:spChg chg="mod">
          <ac:chgData name="Ali, Syed Waqqas" userId="1b3a5f44-9498-4738-8c4e-8127257d744d" providerId="ADAL" clId="{47A5FD95-D490-45EC-95D9-B790786FFF74}" dt="2024-01-28T17:46:48.926" v="4100" actId="403"/>
          <ac:spMkLst>
            <pc:docMk/>
            <pc:sldMk cId="2816167189" sldId="34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57:45.074" v="5086" actId="20577"/>
          <ac:spMkLst>
            <pc:docMk/>
            <pc:sldMk cId="2816167189" sldId="34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054027878" sldId="349"/>
        </pc:sldMkLst>
      </pc:sldChg>
      <pc:sldChg chg="modSp add mod">
        <pc:chgData name="Ali, Syed Waqqas" userId="1b3a5f44-9498-4738-8c4e-8127257d744d" providerId="ADAL" clId="{47A5FD95-D490-45EC-95D9-B790786FFF74}" dt="2024-01-28T17:48:04.855" v="4328" actId="20577"/>
        <pc:sldMkLst>
          <pc:docMk/>
          <pc:sldMk cId="2075619128" sldId="350"/>
        </pc:sldMkLst>
        <pc:spChg chg="mod">
          <ac:chgData name="Ali, Syed Waqqas" userId="1b3a5f44-9498-4738-8c4e-8127257d744d" providerId="ADAL" clId="{47A5FD95-D490-45EC-95D9-B790786FFF74}" dt="2024-01-28T17:47:13.653" v="4116" actId="403"/>
          <ac:spMkLst>
            <pc:docMk/>
            <pc:sldMk cId="2075619128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48:04.855" v="4328" actId="20577"/>
          <ac:spMkLst>
            <pc:docMk/>
            <pc:sldMk cId="2075619128" sldId="35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142359678" sldId="350"/>
        </pc:sldMkLst>
      </pc:sldChg>
      <pc:sldChg chg="modSp add mod">
        <pc:chgData name="Ali, Syed Waqqas" userId="1b3a5f44-9498-4738-8c4e-8127257d744d" providerId="ADAL" clId="{47A5FD95-D490-45EC-95D9-B790786FFF74}" dt="2024-01-28T17:51:49.902" v="4681" actId="20577"/>
        <pc:sldMkLst>
          <pc:docMk/>
          <pc:sldMk cId="1959651914" sldId="351"/>
        </pc:sldMkLst>
        <pc:spChg chg="mod">
          <ac:chgData name="Ali, Syed Waqqas" userId="1b3a5f44-9498-4738-8c4e-8127257d744d" providerId="ADAL" clId="{47A5FD95-D490-45EC-95D9-B790786FFF74}" dt="2024-01-28T17:49:16.546" v="4401" actId="20577"/>
          <ac:spMkLst>
            <pc:docMk/>
            <pc:sldMk cId="1959651914" sldId="35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7:51:49.902" v="4681" actId="20577"/>
          <ac:spMkLst>
            <pc:docMk/>
            <pc:sldMk cId="1959651914" sldId="35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300604787" sldId="35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675907190" sldId="352"/>
        </pc:sldMkLst>
      </pc:sldChg>
      <pc:sldChg chg="modSp add mod">
        <pc:chgData name="Ali, Syed Waqqas" userId="1b3a5f44-9498-4738-8c4e-8127257d744d" providerId="ADAL" clId="{47A5FD95-D490-45EC-95D9-B790786FFF74}" dt="2024-01-28T17:58:22.644" v="5108" actId="20577"/>
        <pc:sldMkLst>
          <pc:docMk/>
          <pc:sldMk cId="2793619243" sldId="352"/>
        </pc:sldMkLst>
        <pc:spChg chg="mod">
          <ac:chgData name="Ali, Syed Waqqas" userId="1b3a5f44-9498-4738-8c4e-8127257d744d" providerId="ADAL" clId="{47A5FD95-D490-45EC-95D9-B790786FFF74}" dt="2024-01-28T17:58:22.644" v="5108" actId="20577"/>
          <ac:spMkLst>
            <pc:docMk/>
            <pc:sldMk cId="2793619243" sldId="352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0:47.084" v="13863" actId="20577"/>
        <pc:sldMkLst>
          <pc:docMk/>
          <pc:sldMk cId="98565322" sldId="353"/>
        </pc:sldMkLst>
        <pc:spChg chg="mod">
          <ac:chgData name="Ali, Syed Waqqas" userId="1b3a5f44-9498-4738-8c4e-8127257d744d" providerId="ADAL" clId="{47A5FD95-D490-45EC-95D9-B790786FFF74}" dt="2024-01-28T17:58:34.667" v="5130" actId="20577"/>
          <ac:spMkLst>
            <pc:docMk/>
            <pc:sldMk cId="98565322" sldId="35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20:10:47.084" v="13863" actId="20577"/>
          <ac:spMkLst>
            <pc:docMk/>
            <pc:sldMk cId="98565322" sldId="35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44198175" sldId="353"/>
        </pc:sldMkLst>
      </pc:sldChg>
      <pc:sldChg chg="addSp modSp add mod">
        <pc:chgData name="Ali, Syed Waqqas" userId="1b3a5f44-9498-4738-8c4e-8127257d744d" providerId="ADAL" clId="{47A5FD95-D490-45EC-95D9-B790786FFF74}" dt="2024-01-28T18:04:29.321" v="5985" actId="207"/>
        <pc:sldMkLst>
          <pc:docMk/>
          <pc:sldMk cId="1654999920" sldId="354"/>
        </pc:sldMkLst>
        <pc:spChg chg="mod">
          <ac:chgData name="Ali, Syed Waqqas" userId="1b3a5f44-9498-4738-8c4e-8127257d744d" providerId="ADAL" clId="{47A5FD95-D490-45EC-95D9-B790786FFF74}" dt="2024-01-28T18:02:06.228" v="5757" actId="20577"/>
          <ac:spMkLst>
            <pc:docMk/>
            <pc:sldMk cId="1654999920" sldId="35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04:29.321" v="5985" actId="207"/>
          <ac:spMkLst>
            <pc:docMk/>
            <pc:sldMk cId="1654999920" sldId="35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03:46.364" v="5945" actId="207"/>
          <ac:spMkLst>
            <pc:docMk/>
            <pc:sldMk cId="1654999920" sldId="354"/>
            <ac:spMk id="9" creationId="{C9AC9B30-0D1A-5C87-5B5E-8376901B3A3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288398384" sldId="354"/>
        </pc:sldMkLst>
      </pc:sldChg>
      <pc:sldChg chg="modSp add mod">
        <pc:chgData name="Ali, Syed Waqqas" userId="1b3a5f44-9498-4738-8c4e-8127257d744d" providerId="ADAL" clId="{47A5FD95-D490-45EC-95D9-B790786FFF74}" dt="2024-01-28T18:05:00.096" v="6011" actId="403"/>
        <pc:sldMkLst>
          <pc:docMk/>
          <pc:sldMk cId="1367689236" sldId="355"/>
        </pc:sldMkLst>
        <pc:spChg chg="mod">
          <ac:chgData name="Ali, Syed Waqqas" userId="1b3a5f44-9498-4738-8c4e-8127257d744d" providerId="ADAL" clId="{47A5FD95-D490-45EC-95D9-B790786FFF74}" dt="2024-01-28T18:04:51.010" v="6001" actId="20577"/>
          <ac:spMkLst>
            <pc:docMk/>
            <pc:sldMk cId="1367689236" sldId="355"/>
            <ac:spMk id="2" creationId="{47BAB8DC-792C-43B5-3EBC-D7F7902B705A}"/>
          </ac:spMkLst>
        </pc:spChg>
        <pc:spChg chg="mod">
          <ac:chgData name="Ali, Syed Waqqas" userId="1b3a5f44-9498-4738-8c4e-8127257d744d" providerId="ADAL" clId="{47A5FD95-D490-45EC-95D9-B790786FFF74}" dt="2024-01-28T18:05:00.096" v="6011" actId="403"/>
          <ac:spMkLst>
            <pc:docMk/>
            <pc:sldMk cId="1367689236" sldId="355"/>
            <ac:spMk id="3" creationId="{BCCBD51B-BCC7-C30F-0903-3C0B674C3654}"/>
          </ac:spMkLst>
        </pc:spChg>
        <pc:spChg chg="mod">
          <ac:chgData name="Ali, Syed Waqqas" userId="1b3a5f44-9498-4738-8c4e-8127257d744d" providerId="ADAL" clId="{47A5FD95-D490-45EC-95D9-B790786FFF74}" dt="2024-01-28T18:04:42.992" v="5988" actId="403"/>
          <ac:spMkLst>
            <pc:docMk/>
            <pc:sldMk cId="1367689236" sldId="355"/>
            <ac:spMk id="4" creationId="{17CA0B60-B747-3E6E-93DD-284D529CBF6A}"/>
          </ac:spMkLst>
        </pc:spChg>
        <pc:spChg chg="mod">
          <ac:chgData name="Ali, Syed Waqqas" userId="1b3a5f44-9498-4738-8c4e-8127257d744d" providerId="ADAL" clId="{47A5FD95-D490-45EC-95D9-B790786FFF74}" dt="2024-01-28T18:05:00.096" v="6011" actId="403"/>
          <ac:spMkLst>
            <pc:docMk/>
            <pc:sldMk cId="1367689236" sldId="355"/>
            <ac:spMk id="5" creationId="{AB5831DD-238E-616E-8453-C5EC67052E0A}"/>
          </ac:spMkLst>
        </pc:spChg>
        <pc:spChg chg="mod">
          <ac:chgData name="Ali, Syed Waqqas" userId="1b3a5f44-9498-4738-8c4e-8127257d744d" providerId="ADAL" clId="{47A5FD95-D490-45EC-95D9-B790786FFF74}" dt="2024-01-28T18:04:42.992" v="5988" actId="403"/>
          <ac:spMkLst>
            <pc:docMk/>
            <pc:sldMk cId="1367689236" sldId="355"/>
            <ac:spMk id="6" creationId="{0B409958-BD7F-BA57-4C4D-20FADD342AD8}"/>
          </ac:spMkLst>
        </pc:spChg>
      </pc:sldChg>
      <pc:sldChg chg="add del">
        <pc:chgData name="Ali, Syed Waqqas" userId="1b3a5f44-9498-4738-8c4e-8127257d744d" providerId="ADAL" clId="{47A5FD95-D490-45EC-95D9-B790786FFF74}" dt="2024-01-28T18:03:11.740" v="5842" actId="47"/>
        <pc:sldMkLst>
          <pc:docMk/>
          <pc:sldMk cId="2489727388" sldId="355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05043978" sldId="355"/>
        </pc:sldMkLst>
      </pc:sldChg>
      <pc:sldChg chg="addSp delSp modSp add mod">
        <pc:chgData name="Ali, Syed Waqqas" userId="1b3a5f44-9498-4738-8c4e-8127257d744d" providerId="ADAL" clId="{47A5FD95-D490-45EC-95D9-B790786FFF74}" dt="2024-01-28T18:13:26.723" v="6374" actId="207"/>
        <pc:sldMkLst>
          <pc:docMk/>
          <pc:sldMk cId="842998809" sldId="356"/>
        </pc:sldMkLst>
        <pc:spChg chg="mod">
          <ac:chgData name="Ali, Syed Waqqas" userId="1b3a5f44-9498-4738-8c4e-8127257d744d" providerId="ADAL" clId="{47A5FD95-D490-45EC-95D9-B790786FFF74}" dt="2024-01-28T18:05:21.454" v="6034" actId="20577"/>
          <ac:spMkLst>
            <pc:docMk/>
            <pc:sldMk cId="842998809" sldId="35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11:36.389" v="6304" actId="207"/>
          <ac:spMkLst>
            <pc:docMk/>
            <pc:sldMk cId="842998809" sldId="356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06:47.463" v="6137" actId="1036"/>
          <ac:spMkLst>
            <pc:docMk/>
            <pc:sldMk cId="842998809" sldId="356"/>
            <ac:spMk id="9" creationId="{FD0E45F6-1CAB-080C-E0AC-7B44F92F4D3F}"/>
          </ac:spMkLst>
        </pc:spChg>
        <pc:spChg chg="add mod">
          <ac:chgData name="Ali, Syed Waqqas" userId="1b3a5f44-9498-4738-8c4e-8127257d744d" providerId="ADAL" clId="{47A5FD95-D490-45EC-95D9-B790786FFF74}" dt="2024-01-28T18:06:47.463" v="6137" actId="1036"/>
          <ac:spMkLst>
            <pc:docMk/>
            <pc:sldMk cId="842998809" sldId="356"/>
            <ac:spMk id="10" creationId="{357D3466-7E64-673B-A0DE-2B15C169B1C8}"/>
          </ac:spMkLst>
        </pc:spChg>
        <pc:spChg chg="add mod">
          <ac:chgData name="Ali, Syed Waqqas" userId="1b3a5f44-9498-4738-8c4e-8127257d744d" providerId="ADAL" clId="{47A5FD95-D490-45EC-95D9-B790786FFF74}" dt="2024-01-28T18:13:26.723" v="6374" actId="207"/>
          <ac:spMkLst>
            <pc:docMk/>
            <pc:sldMk cId="842998809" sldId="356"/>
            <ac:spMk id="11" creationId="{45BEFAA5-F37B-1F3C-F2F2-35B311DA0E32}"/>
          </ac:spMkLst>
        </pc:spChg>
        <pc:spChg chg="add mod">
          <ac:chgData name="Ali, Syed Waqqas" userId="1b3a5f44-9498-4738-8c4e-8127257d744d" providerId="ADAL" clId="{47A5FD95-D490-45EC-95D9-B790786FFF74}" dt="2024-01-28T18:08:58.316" v="6219" actId="692"/>
          <ac:spMkLst>
            <pc:docMk/>
            <pc:sldMk cId="842998809" sldId="356"/>
            <ac:spMk id="15" creationId="{B448B3FB-30B1-27C5-CDB8-E373D370CB74}"/>
          </ac:spMkLst>
        </pc:spChg>
        <pc:spChg chg="add del mod">
          <ac:chgData name="Ali, Syed Waqqas" userId="1b3a5f44-9498-4738-8c4e-8127257d744d" providerId="ADAL" clId="{47A5FD95-D490-45EC-95D9-B790786FFF74}" dt="2024-01-28T18:10:47.471" v="6253" actId="478"/>
          <ac:spMkLst>
            <pc:docMk/>
            <pc:sldMk cId="842998809" sldId="356"/>
            <ac:spMk id="16" creationId="{B01794B4-4788-C509-855C-3566F43C75B4}"/>
          </ac:spMkLst>
        </pc:spChg>
        <pc:spChg chg="add del mod">
          <ac:chgData name="Ali, Syed Waqqas" userId="1b3a5f44-9498-4738-8c4e-8127257d744d" providerId="ADAL" clId="{47A5FD95-D490-45EC-95D9-B790786FFF74}" dt="2024-01-28T18:10:44.662" v="6249" actId="478"/>
          <ac:spMkLst>
            <pc:docMk/>
            <pc:sldMk cId="842998809" sldId="356"/>
            <ac:spMk id="17" creationId="{6AD88895-DD04-16AE-5149-356A95D9F07D}"/>
          </ac:spMkLst>
        </pc:spChg>
        <pc:spChg chg="add del mod">
          <ac:chgData name="Ali, Syed Waqqas" userId="1b3a5f44-9498-4738-8c4e-8127257d744d" providerId="ADAL" clId="{47A5FD95-D490-45EC-95D9-B790786FFF74}" dt="2024-01-28T18:09:49.591" v="6231"/>
          <ac:spMkLst>
            <pc:docMk/>
            <pc:sldMk cId="842998809" sldId="356"/>
            <ac:spMk id="23" creationId="{3489AFC9-3812-0D7D-72D2-B01A7FF204A6}"/>
          </ac:spMkLst>
        </pc:spChg>
        <pc:spChg chg="add del mod">
          <ac:chgData name="Ali, Syed Waqqas" userId="1b3a5f44-9498-4738-8c4e-8127257d744d" providerId="ADAL" clId="{47A5FD95-D490-45EC-95D9-B790786FFF74}" dt="2024-01-28T18:10:45.793" v="6250" actId="478"/>
          <ac:spMkLst>
            <pc:docMk/>
            <pc:sldMk cId="842998809" sldId="356"/>
            <ac:spMk id="24" creationId="{8D1E682E-56B9-52D5-27E8-48F0608A599A}"/>
          </ac:spMkLst>
        </pc:spChg>
        <pc:cxnChg chg="add mod">
          <ac:chgData name="Ali, Syed Waqqas" userId="1b3a5f44-9498-4738-8c4e-8127257d744d" providerId="ADAL" clId="{47A5FD95-D490-45EC-95D9-B790786FFF74}" dt="2024-01-28T18:07:40.858" v="6206" actId="692"/>
          <ac:cxnSpMkLst>
            <pc:docMk/>
            <pc:sldMk cId="842998809" sldId="356"/>
            <ac:cxnSpMk id="13" creationId="{D917D17A-D6DC-1C23-4857-A8EDC583BB7E}"/>
          </ac:cxnSpMkLst>
        </pc:cxnChg>
        <pc:cxnChg chg="add mod">
          <ac:chgData name="Ali, Syed Waqqas" userId="1b3a5f44-9498-4738-8c4e-8127257d744d" providerId="ADAL" clId="{47A5FD95-D490-45EC-95D9-B790786FFF74}" dt="2024-01-28T18:07:48.889" v="6209" actId="1076"/>
          <ac:cxnSpMkLst>
            <pc:docMk/>
            <pc:sldMk cId="842998809" sldId="356"/>
            <ac:cxnSpMk id="14" creationId="{C8603BC4-3FA0-29C5-26BA-529F4D793CC8}"/>
          </ac:cxnSpMkLst>
        </pc:cxnChg>
        <pc:cxnChg chg="add del mod">
          <ac:chgData name="Ali, Syed Waqqas" userId="1b3a5f44-9498-4738-8c4e-8127257d744d" providerId="ADAL" clId="{47A5FD95-D490-45EC-95D9-B790786FFF74}" dt="2024-01-28T18:10:46.841" v="6252" actId="478"/>
          <ac:cxnSpMkLst>
            <pc:docMk/>
            <pc:sldMk cId="842998809" sldId="356"/>
            <ac:cxnSpMk id="18" creationId="{78F00BC4-464A-8367-9133-015872F06A7A}"/>
          </ac:cxnSpMkLst>
        </pc:cxnChg>
        <pc:cxnChg chg="add del mod">
          <ac:chgData name="Ali, Syed Waqqas" userId="1b3a5f44-9498-4738-8c4e-8127257d744d" providerId="ADAL" clId="{47A5FD95-D490-45EC-95D9-B790786FFF74}" dt="2024-01-28T18:10:42.671" v="6248" actId="478"/>
          <ac:cxnSpMkLst>
            <pc:docMk/>
            <pc:sldMk cId="842998809" sldId="356"/>
            <ac:cxnSpMk id="19" creationId="{E084D109-DF36-4522-59FC-F001A84A1029}"/>
          </ac:cxnSpMkLst>
        </pc:cxnChg>
        <pc:cxnChg chg="add del mod">
          <ac:chgData name="Ali, Syed Waqqas" userId="1b3a5f44-9498-4738-8c4e-8127257d744d" providerId="ADAL" clId="{47A5FD95-D490-45EC-95D9-B790786FFF74}" dt="2024-01-28T18:10:46.365" v="6251" actId="478"/>
          <ac:cxnSpMkLst>
            <pc:docMk/>
            <pc:sldMk cId="842998809" sldId="356"/>
            <ac:cxnSpMk id="20" creationId="{BAFC079F-20EA-C728-F1F4-ACE036774535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089526822" sldId="35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372455313" sldId="357"/>
        </pc:sldMkLst>
      </pc:sldChg>
      <pc:sldChg chg="modSp add mod">
        <pc:chgData name="Ali, Syed Waqqas" userId="1b3a5f44-9498-4738-8c4e-8127257d744d" providerId="ADAL" clId="{47A5FD95-D490-45EC-95D9-B790786FFF74}" dt="2024-01-28T18:13:19.976" v="6373" actId="207"/>
        <pc:sldMkLst>
          <pc:docMk/>
          <pc:sldMk cId="3826846769" sldId="357"/>
        </pc:sldMkLst>
        <pc:spChg chg="mod">
          <ac:chgData name="Ali, Syed Waqqas" userId="1b3a5f44-9498-4738-8c4e-8127257d744d" providerId="ADAL" clId="{47A5FD95-D490-45EC-95D9-B790786FFF74}" dt="2024-01-28T18:13:19.976" v="6373" actId="207"/>
          <ac:spMkLst>
            <pc:docMk/>
            <pc:sldMk cId="3826846769" sldId="357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13:13.429" v="6371" actId="207"/>
          <ac:spMkLst>
            <pc:docMk/>
            <pc:sldMk cId="3826846769" sldId="357"/>
            <ac:spMk id="11" creationId="{45BEFAA5-F37B-1F3C-F2F2-35B311DA0E32}"/>
          </ac:spMkLst>
        </pc:spChg>
        <pc:spChg chg="mod">
          <ac:chgData name="Ali, Syed Waqqas" userId="1b3a5f44-9498-4738-8c4e-8127257d744d" providerId="ADAL" clId="{47A5FD95-D490-45EC-95D9-B790786FFF74}" dt="2024-01-28T18:11:28.118" v="6303" actId="207"/>
          <ac:spMkLst>
            <pc:docMk/>
            <pc:sldMk cId="3826846769" sldId="357"/>
            <ac:spMk id="24" creationId="{8D1E682E-56B9-52D5-27E8-48F0608A599A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20:08:32.785" v="13746" actId="207"/>
        <pc:sldMkLst>
          <pc:docMk/>
          <pc:sldMk cId="1077146686" sldId="358"/>
        </pc:sldMkLst>
        <pc:spChg chg="mod">
          <ac:chgData name="Ali, Syed Waqqas" userId="1b3a5f44-9498-4738-8c4e-8127257d744d" providerId="ADAL" clId="{47A5FD95-D490-45EC-95D9-B790786FFF74}" dt="2024-01-28T20:08:32.785" v="13746" actId="207"/>
          <ac:spMkLst>
            <pc:docMk/>
            <pc:sldMk cId="1077146686" sldId="358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13:09.574" v="6370" actId="207"/>
          <ac:spMkLst>
            <pc:docMk/>
            <pc:sldMk cId="1077146686" sldId="358"/>
            <ac:spMk id="11" creationId="{45BEFAA5-F37B-1F3C-F2F2-35B311DA0E32}"/>
          </ac:spMkLst>
        </pc:spChg>
        <pc:spChg chg="add mod">
          <ac:chgData name="Ali, Syed Waqqas" userId="1b3a5f44-9498-4738-8c4e-8127257d744d" providerId="ADAL" clId="{47A5FD95-D490-45EC-95D9-B790786FFF74}" dt="2024-01-28T18:13:36.736" v="6375" actId="207"/>
          <ac:spMkLst>
            <pc:docMk/>
            <pc:sldMk cId="1077146686" sldId="358"/>
            <ac:spMk id="23" creationId="{749263FE-6D46-8CCC-3F89-9683206B9899}"/>
          </ac:spMkLst>
        </pc:spChg>
        <pc:spChg chg="add mod">
          <ac:chgData name="Ali, Syed Waqqas" userId="1b3a5f44-9498-4738-8c4e-8127257d744d" providerId="ADAL" clId="{47A5FD95-D490-45EC-95D9-B790786FFF74}" dt="2024-01-28T18:13:36.736" v="6375" actId="207"/>
          <ac:spMkLst>
            <pc:docMk/>
            <pc:sldMk cId="1077146686" sldId="358"/>
            <ac:spMk id="25" creationId="{3530DC65-BB51-385E-BEC4-1F22BF2254A1}"/>
          </ac:spMkLst>
        </pc:spChg>
        <pc:spChg chg="add mod">
          <ac:chgData name="Ali, Syed Waqqas" userId="1b3a5f44-9498-4738-8c4e-8127257d744d" providerId="ADAL" clId="{47A5FD95-D490-45EC-95D9-B790786FFF74}" dt="2024-01-28T18:13:01.206" v="6365" actId="20577"/>
          <ac:spMkLst>
            <pc:docMk/>
            <pc:sldMk cId="1077146686" sldId="358"/>
            <ac:spMk id="26" creationId="{89235210-5B97-DD98-A0DD-77B5A7B86109}"/>
          </ac:spMkLst>
        </pc:spChg>
        <pc:spChg chg="add mod">
          <ac:chgData name="Ali, Syed Waqqas" userId="1b3a5f44-9498-4738-8c4e-8127257d744d" providerId="ADAL" clId="{47A5FD95-D490-45EC-95D9-B790786FFF74}" dt="2024-01-28T18:17:17.714" v="6438"/>
          <ac:spMkLst>
            <pc:docMk/>
            <pc:sldMk cId="1077146686" sldId="358"/>
            <ac:spMk id="27" creationId="{245112BF-CD77-B1B4-1C7A-1A8B29EB814B}"/>
          </ac:spMkLst>
        </pc:sp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12" creationId="{C9D9DD6F-80D2-C729-1EB1-4397A1E15B69}"/>
          </ac:cxnSpMkLst>
        </pc:cxn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21" creationId="{A7B9A329-6E53-006E-24B3-8E8D95913CAC}"/>
          </ac:cxnSpMkLst>
        </pc:cxnChg>
        <pc:cxnChg chg="add mod">
          <ac:chgData name="Ali, Syed Waqqas" userId="1b3a5f44-9498-4738-8c4e-8127257d744d" providerId="ADAL" clId="{47A5FD95-D490-45EC-95D9-B790786FFF74}" dt="2024-01-28T18:12:38.825" v="6356" actId="1076"/>
          <ac:cxnSpMkLst>
            <pc:docMk/>
            <pc:sldMk cId="1077146686" sldId="358"/>
            <ac:cxnSpMk id="22" creationId="{7C16DD24-FC74-D6AE-F87F-311357C2ACDE}"/>
          </ac:cxnSpMkLst>
        </pc:cxnChg>
        <pc:cxnChg chg="add mod">
          <ac:chgData name="Ali, Syed Waqqas" userId="1b3a5f44-9498-4738-8c4e-8127257d744d" providerId="ADAL" clId="{47A5FD95-D490-45EC-95D9-B790786FFF74}" dt="2024-01-28T18:17:17.714" v="6438"/>
          <ac:cxnSpMkLst>
            <pc:docMk/>
            <pc:sldMk cId="1077146686" sldId="358"/>
            <ac:cxnSpMk id="28" creationId="{3A35FF08-324D-AAE0-6E69-3CE85BB3BCE2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682292137" sldId="358"/>
        </pc:sldMkLst>
      </pc:sldChg>
      <pc:sldChg chg="addSp modSp add mod">
        <pc:chgData name="Ali, Syed Waqqas" userId="1b3a5f44-9498-4738-8c4e-8127257d744d" providerId="ADAL" clId="{47A5FD95-D490-45EC-95D9-B790786FFF74}" dt="2024-01-28T20:08:00.164" v="13739" actId="20577"/>
        <pc:sldMkLst>
          <pc:docMk/>
          <pc:sldMk cId="2774115992" sldId="359"/>
        </pc:sldMkLst>
        <pc:spChg chg="mod">
          <ac:chgData name="Ali, Syed Waqqas" userId="1b3a5f44-9498-4738-8c4e-8127257d744d" providerId="ADAL" clId="{47A5FD95-D490-45EC-95D9-B790786FFF74}" dt="2024-01-28T20:08:00.164" v="13739" actId="20577"/>
          <ac:spMkLst>
            <pc:docMk/>
            <pc:sldMk cId="2774115992" sldId="35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4:35.529" v="6413" actId="1076"/>
          <ac:spMkLst>
            <pc:docMk/>
            <pc:sldMk cId="2774115992" sldId="359"/>
            <ac:spMk id="27" creationId="{D1AB42CD-2BB3-7A2E-7E65-D949AD665EE0}"/>
          </ac:spMkLst>
        </pc:spChg>
        <pc:spChg chg="add mod">
          <ac:chgData name="Ali, Syed Waqqas" userId="1b3a5f44-9498-4738-8c4e-8127257d744d" providerId="ADAL" clId="{47A5FD95-D490-45EC-95D9-B790786FFF74}" dt="2024-01-28T18:14:35.529" v="6413" actId="1076"/>
          <ac:spMkLst>
            <pc:docMk/>
            <pc:sldMk cId="2774115992" sldId="359"/>
            <ac:spMk id="28" creationId="{959FE371-6E51-7C5A-96FD-8F02D1DB5351}"/>
          </ac:spMkLst>
        </pc:spChg>
        <pc:spChg chg="add mod">
          <ac:chgData name="Ali, Syed Waqqas" userId="1b3a5f44-9498-4738-8c4e-8127257d744d" providerId="ADAL" clId="{47A5FD95-D490-45EC-95D9-B790786FFF74}" dt="2024-01-28T18:14:40.620" v="6415" actId="20577"/>
          <ac:spMkLst>
            <pc:docMk/>
            <pc:sldMk cId="2774115992" sldId="359"/>
            <ac:spMk id="32" creationId="{C7BE754F-A1D1-A854-0D1C-09EF93EA16E1}"/>
          </ac:spMkLst>
        </pc:spChg>
        <pc:spChg chg="add mod">
          <ac:chgData name="Ali, Syed Waqqas" userId="1b3a5f44-9498-4738-8c4e-8127257d744d" providerId="ADAL" clId="{47A5FD95-D490-45EC-95D9-B790786FFF74}" dt="2024-01-28T18:17:14.855" v="6437"/>
          <ac:spMkLst>
            <pc:docMk/>
            <pc:sldMk cId="2774115992" sldId="359"/>
            <ac:spMk id="33" creationId="{529A6728-A5BA-690C-FF47-2DFD198B0112}"/>
          </ac:spMkLst>
        </pc:sp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29" creationId="{55F562DC-D7CF-C60C-1CD9-AFB462613E55}"/>
          </ac:cxnSpMkLst>
        </pc:cxn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30" creationId="{17F849E1-BA39-2C70-CEAD-807978310055}"/>
          </ac:cxnSpMkLst>
        </pc:cxnChg>
        <pc:cxnChg chg="add mod">
          <ac:chgData name="Ali, Syed Waqqas" userId="1b3a5f44-9498-4738-8c4e-8127257d744d" providerId="ADAL" clId="{47A5FD95-D490-45EC-95D9-B790786FFF74}" dt="2024-01-28T18:14:35.529" v="6413" actId="1076"/>
          <ac:cxnSpMkLst>
            <pc:docMk/>
            <pc:sldMk cId="2774115992" sldId="359"/>
            <ac:cxnSpMk id="31" creationId="{446BD87C-56B0-6286-AC99-DC60256F7D89}"/>
          </ac:cxnSpMkLst>
        </pc:cxnChg>
        <pc:cxnChg chg="add mod">
          <ac:chgData name="Ali, Syed Waqqas" userId="1b3a5f44-9498-4738-8c4e-8127257d744d" providerId="ADAL" clId="{47A5FD95-D490-45EC-95D9-B790786FFF74}" dt="2024-01-28T18:17:14.855" v="6437"/>
          <ac:cxnSpMkLst>
            <pc:docMk/>
            <pc:sldMk cId="2774115992" sldId="359"/>
            <ac:cxnSpMk id="34" creationId="{9D92DD5C-4FA1-3487-7170-7D3136B80441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817779914" sldId="359"/>
        </pc:sldMkLst>
      </pc:sldChg>
      <pc:sldChg chg="addSp modSp add mod">
        <pc:chgData name="Ali, Syed Waqqas" userId="1b3a5f44-9498-4738-8c4e-8127257d744d" providerId="ADAL" clId="{47A5FD95-D490-45EC-95D9-B790786FFF74}" dt="2024-01-28T18:17:06.074" v="6436" actId="20577"/>
        <pc:sldMkLst>
          <pc:docMk/>
          <pc:sldMk cId="2366625681" sldId="360"/>
        </pc:sldMkLst>
        <pc:spChg chg="mod">
          <ac:chgData name="Ali, Syed Waqqas" userId="1b3a5f44-9498-4738-8c4e-8127257d744d" providerId="ADAL" clId="{47A5FD95-D490-45EC-95D9-B790786FFF74}" dt="2024-01-28T18:15:22.881" v="6423" actId="207"/>
          <ac:spMkLst>
            <pc:docMk/>
            <pc:sldMk cId="2366625681" sldId="36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5:48.140" v="6432" actId="207"/>
          <ac:spMkLst>
            <pc:docMk/>
            <pc:sldMk cId="2366625681" sldId="360"/>
            <ac:spMk id="33" creationId="{035C5F45-78D9-7DB1-78A3-208E9B49F866}"/>
          </ac:spMkLst>
        </pc:spChg>
        <pc:spChg chg="add mod">
          <ac:chgData name="Ali, Syed Waqqas" userId="1b3a5f44-9498-4738-8c4e-8127257d744d" providerId="ADAL" clId="{47A5FD95-D490-45EC-95D9-B790786FFF74}" dt="2024-01-28T18:15:48.140" v="6432" actId="207"/>
          <ac:spMkLst>
            <pc:docMk/>
            <pc:sldMk cId="2366625681" sldId="360"/>
            <ac:spMk id="35" creationId="{48D22C0F-AFBB-476E-1368-8830BE612988}"/>
          </ac:spMkLst>
        </pc:spChg>
        <pc:spChg chg="add mod">
          <ac:chgData name="Ali, Syed Waqqas" userId="1b3a5f44-9498-4738-8c4e-8127257d744d" providerId="ADAL" clId="{47A5FD95-D490-45EC-95D9-B790786FFF74}" dt="2024-01-28T18:17:06.074" v="6436" actId="20577"/>
          <ac:spMkLst>
            <pc:docMk/>
            <pc:sldMk cId="2366625681" sldId="360"/>
            <ac:spMk id="37" creationId="{D3804B28-F95E-06F1-AD92-EFE4C1DB0671}"/>
          </ac:spMkLst>
        </pc:spChg>
        <pc:cxnChg chg="add mod">
          <ac:chgData name="Ali, Syed Waqqas" userId="1b3a5f44-9498-4738-8c4e-8127257d744d" providerId="ADAL" clId="{47A5FD95-D490-45EC-95D9-B790786FFF74}" dt="2024-01-28T18:15:29.658" v="6425" actId="1076"/>
          <ac:cxnSpMkLst>
            <pc:docMk/>
            <pc:sldMk cId="2366625681" sldId="360"/>
            <ac:cxnSpMk id="34" creationId="{466ED4E5-4FB2-63BC-4055-69FC25DF448B}"/>
          </ac:cxnSpMkLst>
        </pc:cxnChg>
        <pc:cxnChg chg="add mod">
          <ac:chgData name="Ali, Syed Waqqas" userId="1b3a5f44-9498-4738-8c4e-8127257d744d" providerId="ADAL" clId="{47A5FD95-D490-45EC-95D9-B790786FFF74}" dt="2024-01-28T18:15:35.861" v="6427" actId="1076"/>
          <ac:cxnSpMkLst>
            <pc:docMk/>
            <pc:sldMk cId="2366625681" sldId="360"/>
            <ac:cxnSpMk id="36" creationId="{8E2B390E-95FA-2D1B-C52B-8F7D8681977D}"/>
          </ac:cxnSpMkLst>
        </pc:cxnChg>
        <pc:cxnChg chg="add mod">
          <ac:chgData name="Ali, Syed Waqqas" userId="1b3a5f44-9498-4738-8c4e-8127257d744d" providerId="ADAL" clId="{47A5FD95-D490-45EC-95D9-B790786FFF74}" dt="2024-01-28T18:17:03.982" v="6434" actId="1076"/>
          <ac:cxnSpMkLst>
            <pc:docMk/>
            <pc:sldMk cId="2366625681" sldId="360"/>
            <ac:cxnSpMk id="38" creationId="{71DECCCC-1138-3553-F51D-DAF8D2163A51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05275185" sldId="360"/>
        </pc:sldMkLst>
      </pc:sldChg>
      <pc:sldChg chg="addSp modSp add mod">
        <pc:chgData name="Ali, Syed Waqqas" userId="1b3a5f44-9498-4738-8c4e-8127257d744d" providerId="ADAL" clId="{47A5FD95-D490-45EC-95D9-B790786FFF74}" dt="2024-01-28T18:17:48.713" v="6493" actId="207"/>
        <pc:sldMkLst>
          <pc:docMk/>
          <pc:sldMk cId="1396923205" sldId="361"/>
        </pc:sldMkLst>
        <pc:spChg chg="mod">
          <ac:chgData name="Ali, Syed Waqqas" userId="1b3a5f44-9498-4738-8c4e-8127257d744d" providerId="ADAL" clId="{47A5FD95-D490-45EC-95D9-B790786FFF74}" dt="2024-01-28T18:17:48.713" v="6493" actId="207"/>
          <ac:spMkLst>
            <pc:docMk/>
            <pc:sldMk cId="1396923205" sldId="36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7:29.288" v="6440"/>
          <ac:spMkLst>
            <pc:docMk/>
            <pc:sldMk cId="1396923205" sldId="361"/>
            <ac:spMk id="12" creationId="{24C6AF56-7BD1-0D85-5CBB-8670870B17C7}"/>
          </ac:spMkLst>
        </pc:spChg>
        <pc:cxnChg chg="add mod">
          <ac:chgData name="Ali, Syed Waqqas" userId="1b3a5f44-9498-4738-8c4e-8127257d744d" providerId="ADAL" clId="{47A5FD95-D490-45EC-95D9-B790786FFF74}" dt="2024-01-28T18:17:29.288" v="6440"/>
          <ac:cxnSpMkLst>
            <pc:docMk/>
            <pc:sldMk cId="1396923205" sldId="361"/>
            <ac:cxnSpMk id="21" creationId="{708324E3-8430-5FD2-746B-858FF4AD70AD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35824811" sldId="361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28243559" sldId="362"/>
        </pc:sldMkLst>
      </pc:sldChg>
      <pc:sldChg chg="addSp delSp modSp add mod">
        <pc:chgData name="Ali, Syed Waqqas" userId="1b3a5f44-9498-4738-8c4e-8127257d744d" providerId="ADAL" clId="{47A5FD95-D490-45EC-95D9-B790786FFF74}" dt="2024-01-28T18:22:08.952" v="6739" actId="14100"/>
        <pc:sldMkLst>
          <pc:docMk/>
          <pc:sldMk cId="3345125127" sldId="362"/>
        </pc:sldMkLst>
        <pc:spChg chg="mod">
          <ac:chgData name="Ali, Syed Waqqas" userId="1b3a5f44-9498-4738-8c4e-8127257d744d" providerId="ADAL" clId="{47A5FD95-D490-45EC-95D9-B790786FFF74}" dt="2024-01-28T18:18:18.515" v="6520" actId="20577"/>
          <ac:spMkLst>
            <pc:docMk/>
            <pc:sldMk cId="3345125127" sldId="362"/>
            <ac:spMk id="2" creationId="{0F38800C-8A7D-E150-1D69-4C942110B9A3}"/>
          </ac:spMkLst>
        </pc:spChg>
        <pc:spChg chg="add del mod">
          <ac:chgData name="Ali, Syed Waqqas" userId="1b3a5f44-9498-4738-8c4e-8127257d744d" providerId="ADAL" clId="{47A5FD95-D490-45EC-95D9-B790786FFF74}" dt="2024-01-28T18:20:23.014" v="6616" actId="478"/>
          <ac:spMkLst>
            <pc:docMk/>
            <pc:sldMk cId="3345125127" sldId="36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18:40.214" v="6532" actId="20577"/>
          <ac:spMkLst>
            <pc:docMk/>
            <pc:sldMk cId="3345125127" sldId="362"/>
            <ac:spMk id="9" creationId="{5382D7DE-2F50-C9C9-A5F1-205C1500B1CA}"/>
          </ac:spMkLst>
        </pc:spChg>
        <pc:spChg chg="add mod">
          <ac:chgData name="Ali, Syed Waqqas" userId="1b3a5f44-9498-4738-8c4e-8127257d744d" providerId="ADAL" clId="{47A5FD95-D490-45EC-95D9-B790786FFF74}" dt="2024-01-28T18:21:41.552" v="6700" actId="20577"/>
          <ac:spMkLst>
            <pc:docMk/>
            <pc:sldMk cId="3345125127" sldId="362"/>
            <ac:spMk id="10" creationId="{30905472-B0DB-F0CC-45B1-65E4C102C9AA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1" creationId="{B4A3695A-9562-2A6D-74BD-F896436CBAFE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2" creationId="{A54142B6-7C2A-F4D0-0529-637F3595049A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3" creationId="{33D9E56F-AB1B-F3CB-2776-5E9C55DB59F9}"/>
          </ac:spMkLst>
        </pc:spChg>
        <pc:spChg chg="add mod">
          <ac:chgData name="Ali, Syed Waqqas" userId="1b3a5f44-9498-4738-8c4e-8127257d744d" providerId="ADAL" clId="{47A5FD95-D490-45EC-95D9-B790786FFF74}" dt="2024-01-28T18:19:55.218" v="6608" actId="20577"/>
          <ac:spMkLst>
            <pc:docMk/>
            <pc:sldMk cId="3345125127" sldId="362"/>
            <ac:spMk id="16" creationId="{31C7A600-7041-0F72-E912-A0E782A61523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17" creationId="{86055665-081E-0444-5C9D-DCF420D5284D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1" creationId="{C8C5DC9A-5CF4-7D04-CF9B-B84A47C6F4E4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5" creationId="{88EC8794-D961-E6C7-8EE5-11697F217D4F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6" creationId="{90EFD566-CDDD-C359-2B0E-664701ADC52F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7" creationId="{518D30B7-F825-6F97-A2F9-290A1957A3D9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8" creationId="{D5582CBE-2137-B36B-021B-97BD45E3E4F5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29" creationId="{9598937C-0374-9E4D-C8F0-00F3DA9D8789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33" creationId="{B29E3F36-C9F6-EB1E-8097-AA6D58872C62}"/>
          </ac:spMkLst>
        </pc:spChg>
        <pc:spChg chg="add mod">
          <ac:chgData name="Ali, Syed Waqqas" userId="1b3a5f44-9498-4738-8c4e-8127257d744d" providerId="ADAL" clId="{47A5FD95-D490-45EC-95D9-B790786FFF74}" dt="2024-01-28T18:19:46.001" v="6604"/>
          <ac:spMkLst>
            <pc:docMk/>
            <pc:sldMk cId="3345125127" sldId="362"/>
            <ac:spMk id="34" creationId="{BD8F3C7D-502E-1942-F140-9B4E57FBA5AF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6" creationId="{A13598C0-AC7B-5250-970F-9E3F895DB303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7" creationId="{FD78F620-304D-1CFD-DBD2-CE6DDCE4AB25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38" creationId="{959BBD6B-8D7C-0AD1-7823-8E4B7F5704A0}"/>
          </ac:spMkLst>
        </pc:spChg>
        <pc:spChg chg="add mod">
          <ac:chgData name="Ali, Syed Waqqas" userId="1b3a5f44-9498-4738-8c4e-8127257d744d" providerId="ADAL" clId="{47A5FD95-D490-45EC-95D9-B790786FFF74}" dt="2024-01-28T18:20:07.905" v="6611" actId="20577"/>
          <ac:spMkLst>
            <pc:docMk/>
            <pc:sldMk cId="3345125127" sldId="362"/>
            <ac:spMk id="41" creationId="{BA40A616-B44E-B295-BB59-7FB28845C8A9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42" creationId="{A3761BD6-5DC1-BD3A-C2ED-542917DDDF29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46" creationId="{7D6A8B22-383A-8E80-35C2-5BF9E104FF57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0" creationId="{7FC49C0B-8F1A-C47E-2359-9A1EA621E643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1" creationId="{BA7BA51C-F5F3-59E2-48C5-C338F60DC3F6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2" creationId="{FB1896F8-41BC-BE5A-7F74-DF6EF6601C17}"/>
          </ac:spMkLst>
        </pc:spChg>
        <pc:spChg chg="add mod">
          <ac:chgData name="Ali, Syed Waqqas" userId="1b3a5f44-9498-4738-8c4e-8127257d744d" providerId="ADAL" clId="{47A5FD95-D490-45EC-95D9-B790786FFF74}" dt="2024-01-28T18:20:11.853" v="6613" actId="20577"/>
          <ac:spMkLst>
            <pc:docMk/>
            <pc:sldMk cId="3345125127" sldId="362"/>
            <ac:spMk id="53" creationId="{1494CFE6-6157-395B-678F-5C027B2BCF8C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4" creationId="{2A9A1E4B-C7C9-9A16-E83D-18666A321FCC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58" creationId="{622DF84E-A0F6-BC40-8308-05842EC2053C}"/>
          </ac:spMkLst>
        </pc:spChg>
        <pc:spChg chg="add mod">
          <ac:chgData name="Ali, Syed Waqqas" userId="1b3a5f44-9498-4738-8c4e-8127257d744d" providerId="ADAL" clId="{47A5FD95-D490-45EC-95D9-B790786FFF74}" dt="2024-01-28T18:21:13.008" v="6630" actId="1076"/>
          <ac:spMkLst>
            <pc:docMk/>
            <pc:sldMk cId="3345125127" sldId="362"/>
            <ac:spMk id="59" creationId="{26C306F0-9FC8-0797-83AD-61C3E8909774}"/>
          </ac:spMkLst>
        </pc:spChg>
        <pc:spChg chg="add mod">
          <ac:chgData name="Ali, Syed Waqqas" userId="1b3a5f44-9498-4738-8c4e-8127257d744d" providerId="ADAL" clId="{47A5FD95-D490-45EC-95D9-B790786FFF74}" dt="2024-01-28T18:20:04.019" v="6609"/>
          <ac:spMkLst>
            <pc:docMk/>
            <pc:sldMk cId="3345125127" sldId="362"/>
            <ac:spMk id="61" creationId="{122FC619-650D-CEA8-186A-819D7FB7BB1F}"/>
          </ac:spMkLst>
        </pc:spChg>
        <pc:spChg chg="add mod">
          <ac:chgData name="Ali, Syed Waqqas" userId="1b3a5f44-9498-4738-8c4e-8127257d744d" providerId="ADAL" clId="{47A5FD95-D490-45EC-95D9-B790786FFF74}" dt="2024-01-28T18:20:37.849" v="6621" actId="207"/>
          <ac:spMkLst>
            <pc:docMk/>
            <pc:sldMk cId="3345125127" sldId="362"/>
            <ac:spMk id="63" creationId="{4B67EE23-8716-8636-14D1-FEA699FF528E}"/>
          </ac:spMkLst>
        </pc:spChg>
        <pc:spChg chg="add mod">
          <ac:chgData name="Ali, Syed Waqqas" userId="1b3a5f44-9498-4738-8c4e-8127257d744d" providerId="ADAL" clId="{47A5FD95-D490-45EC-95D9-B790786FFF74}" dt="2024-01-28T18:20:21.119" v="6615" actId="1076"/>
          <ac:spMkLst>
            <pc:docMk/>
            <pc:sldMk cId="3345125127" sldId="362"/>
            <ac:spMk id="65" creationId="{ACD38220-F46B-C10E-9227-6C751C7382C2}"/>
          </ac:spMkLst>
        </pc:spChg>
        <pc:spChg chg="add del mod">
          <ac:chgData name="Ali, Syed Waqqas" userId="1b3a5f44-9498-4738-8c4e-8127257d744d" providerId="ADAL" clId="{47A5FD95-D490-45EC-95D9-B790786FFF74}" dt="2024-01-28T18:20:26.251" v="6617" actId="478"/>
          <ac:spMkLst>
            <pc:docMk/>
            <pc:sldMk cId="3345125127" sldId="362"/>
            <ac:spMk id="68" creationId="{0CE4ABBC-633B-B619-633A-DEC502024814}"/>
          </ac:spMkLst>
        </pc:spChg>
        <pc:spChg chg="add mod">
          <ac:chgData name="Ali, Syed Waqqas" userId="1b3a5f44-9498-4738-8c4e-8127257d744d" providerId="ADAL" clId="{47A5FD95-D490-45EC-95D9-B790786FFF74}" dt="2024-01-28T18:21:03.287" v="6627" actId="1076"/>
          <ac:spMkLst>
            <pc:docMk/>
            <pc:sldMk cId="3345125127" sldId="362"/>
            <ac:spMk id="69" creationId="{A9B3C518-7868-E387-8C1B-FEE12CA6E02A}"/>
          </ac:spMkLst>
        </pc:spChg>
        <pc:spChg chg="add mod">
          <ac:chgData name="Ali, Syed Waqqas" userId="1b3a5f44-9498-4738-8c4e-8127257d744d" providerId="ADAL" clId="{47A5FD95-D490-45EC-95D9-B790786FFF74}" dt="2024-01-28T18:22:08.952" v="6739" actId="14100"/>
          <ac:spMkLst>
            <pc:docMk/>
            <pc:sldMk cId="3345125127" sldId="362"/>
            <ac:spMk id="72" creationId="{7112ECCA-51DF-2AB8-F867-3B6AA7EA6391}"/>
          </ac:spMkLst>
        </pc:spChg>
        <pc:spChg chg="add mod">
          <ac:chgData name="Ali, Syed Waqqas" userId="1b3a5f44-9498-4738-8c4e-8127257d744d" providerId="ADAL" clId="{47A5FD95-D490-45EC-95D9-B790786FFF74}" dt="2024-01-28T18:22:06.339" v="6738" actId="1076"/>
          <ac:spMkLst>
            <pc:docMk/>
            <pc:sldMk cId="3345125127" sldId="362"/>
            <ac:spMk id="73" creationId="{E32EFCE3-61A3-888E-C361-7256A82EA0DE}"/>
          </ac:spMkLst>
        </pc:sp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4" creationId="{68F8446F-5FBE-8AE5-9189-07A4F4CFA23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5" creationId="{294488B7-AF50-0A0F-DC69-CFD2E7BD2BE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8" creationId="{792EAED4-673A-DBFD-5810-5DC096992F6D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19" creationId="{615AB06A-8BCA-D2B9-D303-EEB3383F53E9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0" creationId="{93CE2217-BDAB-A124-6466-FE6F28D8C0E5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2" creationId="{076AEACA-F833-8F6E-6C0D-D0FCCE8B9D4A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3" creationId="{6776616B-F7AA-6342-7153-40A0AFE32107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24" creationId="{B2A6C693-A22E-2022-85DC-4C3A18A99886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0" creationId="{18E53571-EB7C-22E0-47A5-EDB3C31A09CD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1" creationId="{E5435C4B-4E65-5293-418F-5E46DE262E1C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2" creationId="{E49BB065-504D-9443-7BB0-A6E91111C95A}"/>
          </ac:cxnSpMkLst>
        </pc:cxnChg>
        <pc:cxnChg chg="add mod">
          <ac:chgData name="Ali, Syed Waqqas" userId="1b3a5f44-9498-4738-8c4e-8127257d744d" providerId="ADAL" clId="{47A5FD95-D490-45EC-95D9-B790786FFF74}" dt="2024-01-28T18:19:46.001" v="6604"/>
          <ac:cxnSpMkLst>
            <pc:docMk/>
            <pc:sldMk cId="3345125127" sldId="362"/>
            <ac:cxnSpMk id="35" creationId="{F5B43D3D-4373-42B9-51E7-04CF89EEB789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39" creationId="{B8CF32E2-1749-AD2B-B841-49792E9A69FD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0" creationId="{55A6357B-2C16-59D4-3310-9F2A11F4E13A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3" creationId="{A14970C4-32F3-B1C6-07A0-D3B9C15F0720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4" creationId="{72A7CB64-5E0D-D664-D29D-4F9FED01CA77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5" creationId="{E32DBCB5-D0AA-4283-6971-0EA57EB22C23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7" creationId="{CDD9D328-BD82-CE31-FCC4-9598B34EFE14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8" creationId="{7964DEEC-8A7E-54F9-1B8D-084F2E368F7D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49" creationId="{B1468F5E-1762-B324-1456-F1D384C61429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5" creationId="{970699F0-D2E0-CC99-03F0-01A7ABB58E98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6" creationId="{E1237505-B8D1-9DDD-A0CA-3EFD9C90E90E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57" creationId="{FDB5D954-0F3D-42BC-3ABE-32E11348A7DE}"/>
          </ac:cxnSpMkLst>
        </pc:cxnChg>
        <pc:cxnChg chg="add mod">
          <ac:chgData name="Ali, Syed Waqqas" userId="1b3a5f44-9498-4738-8c4e-8127257d744d" providerId="ADAL" clId="{47A5FD95-D490-45EC-95D9-B790786FFF74}" dt="2024-01-28T18:21:13.008" v="6630" actId="1076"/>
          <ac:cxnSpMkLst>
            <pc:docMk/>
            <pc:sldMk cId="3345125127" sldId="362"/>
            <ac:cxnSpMk id="60" creationId="{D52B7AAE-C238-CA04-1B30-7613FAC0B52F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62" creationId="{F07418BC-3A60-8354-C5B6-A2C6A7C8075A}"/>
          </ac:cxnSpMkLst>
        </pc:cxnChg>
        <pc:cxnChg chg="add mod">
          <ac:chgData name="Ali, Syed Waqqas" userId="1b3a5f44-9498-4738-8c4e-8127257d744d" providerId="ADAL" clId="{47A5FD95-D490-45EC-95D9-B790786FFF74}" dt="2024-01-28T18:20:04.019" v="6609"/>
          <ac:cxnSpMkLst>
            <pc:docMk/>
            <pc:sldMk cId="3345125127" sldId="362"/>
            <ac:cxnSpMk id="64" creationId="{97E08159-6D4E-04A9-EA05-5FCD249F9478}"/>
          </ac:cxnSpMkLst>
        </pc:cxnChg>
        <pc:cxnChg chg="add mod">
          <ac:chgData name="Ali, Syed Waqqas" userId="1b3a5f44-9498-4738-8c4e-8127257d744d" providerId="ADAL" clId="{47A5FD95-D490-45EC-95D9-B790786FFF74}" dt="2024-01-28T18:20:21.119" v="6615" actId="1076"/>
          <ac:cxnSpMkLst>
            <pc:docMk/>
            <pc:sldMk cId="3345125127" sldId="362"/>
            <ac:cxnSpMk id="66" creationId="{C12174E3-450F-4B71-2981-E420FEC09FEA}"/>
          </ac:cxnSpMkLst>
        </pc:cxnChg>
        <pc:cxnChg chg="add mod">
          <ac:chgData name="Ali, Syed Waqqas" userId="1b3a5f44-9498-4738-8c4e-8127257d744d" providerId="ADAL" clId="{47A5FD95-D490-45EC-95D9-B790786FFF74}" dt="2024-01-28T18:21:01.441" v="6626" actId="14100"/>
          <ac:cxnSpMkLst>
            <pc:docMk/>
            <pc:sldMk cId="3345125127" sldId="362"/>
            <ac:cxnSpMk id="70" creationId="{73F8109C-95B8-4610-0C12-A388535E52A0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017712605" sldId="363"/>
        </pc:sldMkLst>
      </pc:sldChg>
      <pc:sldChg chg="addSp delSp modSp add mod">
        <pc:chgData name="Ali, Syed Waqqas" userId="1b3a5f44-9498-4738-8c4e-8127257d744d" providerId="ADAL" clId="{47A5FD95-D490-45EC-95D9-B790786FFF74}" dt="2024-01-28T18:29:13.360" v="7078" actId="20577"/>
        <pc:sldMkLst>
          <pc:docMk/>
          <pc:sldMk cId="3061477809" sldId="363"/>
        </pc:sldMkLst>
        <pc:spChg chg="mod">
          <ac:chgData name="Ali, Syed Waqqas" userId="1b3a5f44-9498-4738-8c4e-8127257d744d" providerId="ADAL" clId="{47A5FD95-D490-45EC-95D9-B790786FFF74}" dt="2024-01-28T18:23:44.110" v="6775" actId="20577"/>
          <ac:spMkLst>
            <pc:docMk/>
            <pc:sldMk cId="3061477809" sldId="36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29:03.021" v="7072" actId="20577"/>
          <ac:spMkLst>
            <pc:docMk/>
            <pc:sldMk cId="3061477809" sldId="363"/>
            <ac:spMk id="3" creationId="{B3B2A76D-3F08-9C2B-C3E3-4A25DA409F80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3" creationId="{749263FE-6D46-8CCC-3F89-9683206B9899}"/>
          </ac:spMkLst>
        </pc:spChg>
        <pc:spChg chg="mod">
          <ac:chgData name="Ali, Syed Waqqas" userId="1b3a5f44-9498-4738-8c4e-8127257d744d" providerId="ADAL" clId="{47A5FD95-D490-45EC-95D9-B790786FFF74}" dt="2024-01-28T18:24:33.587" v="6784" actId="20577"/>
          <ac:spMkLst>
            <pc:docMk/>
            <pc:sldMk cId="3061477809" sldId="363"/>
            <ac:spMk id="24" creationId="{8D1E682E-56B9-52D5-27E8-48F0608A599A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5" creationId="{3530DC65-BB51-385E-BEC4-1F22BF2254A1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6" creationId="{89235210-5B97-DD98-A0DD-77B5A7B86109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7" creationId="{D1AB42CD-2BB3-7A2E-7E65-D949AD665EE0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28" creationId="{959FE371-6E51-7C5A-96FD-8F02D1DB5351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32" creationId="{C7BE754F-A1D1-A854-0D1C-09EF93EA16E1}"/>
          </ac:spMkLst>
        </pc:spChg>
        <pc:spChg chg="del">
          <ac:chgData name="Ali, Syed Waqqas" userId="1b3a5f44-9498-4738-8c4e-8127257d744d" providerId="ADAL" clId="{47A5FD95-D490-45EC-95D9-B790786FFF74}" dt="2024-01-28T18:24:13.214" v="6777" actId="478"/>
          <ac:spMkLst>
            <pc:docMk/>
            <pc:sldMk cId="3061477809" sldId="363"/>
            <ac:spMk id="33" creationId="{035C5F45-78D9-7DB1-78A3-208E9B49F866}"/>
          </ac:spMkLst>
        </pc:spChg>
        <pc:spChg chg="del">
          <ac:chgData name="Ali, Syed Waqqas" userId="1b3a5f44-9498-4738-8c4e-8127257d744d" providerId="ADAL" clId="{47A5FD95-D490-45EC-95D9-B790786FFF74}" dt="2024-01-28T18:24:15.821" v="6778" actId="478"/>
          <ac:spMkLst>
            <pc:docMk/>
            <pc:sldMk cId="3061477809" sldId="363"/>
            <ac:spMk id="35" creationId="{48D22C0F-AFBB-476E-1368-8830BE612988}"/>
          </ac:spMkLst>
        </pc:spChg>
        <pc:spChg chg="del">
          <ac:chgData name="Ali, Syed Waqqas" userId="1b3a5f44-9498-4738-8c4e-8127257d744d" providerId="ADAL" clId="{47A5FD95-D490-45EC-95D9-B790786FFF74}" dt="2024-01-28T18:24:24.378" v="6780" actId="478"/>
          <ac:spMkLst>
            <pc:docMk/>
            <pc:sldMk cId="3061477809" sldId="363"/>
            <ac:spMk id="37" creationId="{D3804B28-F95E-06F1-AD92-EFE4C1DB0671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39" creationId="{66B066B8-AAA9-0338-AA0A-F5394D4C70D4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40" creationId="{8E7B01CE-A788-182F-1A2F-E3D64A004073}"/>
          </ac:spMkLst>
        </pc:spChg>
        <pc:spChg chg="add mod">
          <ac:chgData name="Ali, Syed Waqqas" userId="1b3a5f44-9498-4738-8c4e-8127257d744d" providerId="ADAL" clId="{47A5FD95-D490-45EC-95D9-B790786FFF74}" dt="2024-01-28T18:24:31.818" v="6782" actId="1076"/>
          <ac:spMkLst>
            <pc:docMk/>
            <pc:sldMk cId="3061477809" sldId="363"/>
            <ac:spMk id="44" creationId="{2DB3D30E-9903-3B0B-AB14-4997C3173953}"/>
          </ac:spMkLst>
        </pc:spChg>
        <pc:spChg chg="add mod">
          <ac:chgData name="Ali, Syed Waqqas" userId="1b3a5f44-9498-4738-8c4e-8127257d744d" providerId="ADAL" clId="{47A5FD95-D490-45EC-95D9-B790786FFF74}" dt="2024-01-28T18:29:08.372" v="7076" actId="20577"/>
          <ac:spMkLst>
            <pc:docMk/>
            <pc:sldMk cId="3061477809" sldId="363"/>
            <ac:spMk id="48" creationId="{BACB7E25-1C7F-DE9D-5F08-FA866A29DF13}"/>
          </ac:spMkLst>
        </pc:spChg>
        <pc:spChg chg="add mod">
          <ac:chgData name="Ali, Syed Waqqas" userId="1b3a5f44-9498-4738-8c4e-8127257d744d" providerId="ADAL" clId="{47A5FD95-D490-45EC-95D9-B790786FFF74}" dt="2024-01-28T18:26:16.063" v="6824" actId="20577"/>
          <ac:spMkLst>
            <pc:docMk/>
            <pc:sldMk cId="3061477809" sldId="363"/>
            <ac:spMk id="49" creationId="{6E30BE5F-3818-F64F-77CA-D0AEF33C9CC3}"/>
          </ac:spMkLst>
        </pc:spChg>
        <pc:spChg chg="add mod">
          <ac:chgData name="Ali, Syed Waqqas" userId="1b3a5f44-9498-4738-8c4e-8127257d744d" providerId="ADAL" clId="{47A5FD95-D490-45EC-95D9-B790786FFF74}" dt="2024-01-28T18:29:13.360" v="7078" actId="20577"/>
          <ac:spMkLst>
            <pc:docMk/>
            <pc:sldMk cId="3061477809" sldId="363"/>
            <ac:spMk id="50" creationId="{1419B458-9FFE-DBCC-FBC2-41E6A2D39AEB}"/>
          </ac:spMkLst>
        </pc:sp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12" creationId="{C9D9DD6F-80D2-C729-1EB1-4397A1E15B69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1" creationId="{A7B9A329-6E53-006E-24B3-8E8D95913CAC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2" creationId="{7C16DD24-FC74-D6AE-F87F-311357C2ACDE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29" creationId="{55F562DC-D7CF-C60C-1CD9-AFB462613E55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0" creationId="{17F849E1-BA39-2C70-CEAD-807978310055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1" creationId="{446BD87C-56B0-6286-AC99-DC60256F7D89}"/>
          </ac:cxnSpMkLst>
        </pc:cxnChg>
        <pc:cxnChg chg="del">
          <ac:chgData name="Ali, Syed Waqqas" userId="1b3a5f44-9498-4738-8c4e-8127257d744d" providerId="ADAL" clId="{47A5FD95-D490-45EC-95D9-B790786FFF74}" dt="2024-01-28T18:24:11.408" v="6776" actId="478"/>
          <ac:cxnSpMkLst>
            <pc:docMk/>
            <pc:sldMk cId="3061477809" sldId="363"/>
            <ac:cxnSpMk id="34" creationId="{466ED4E5-4FB2-63BC-4055-69FC25DF448B}"/>
          </ac:cxnSpMkLst>
        </pc:cxnChg>
        <pc:cxnChg chg="del">
          <ac:chgData name="Ali, Syed Waqqas" userId="1b3a5f44-9498-4738-8c4e-8127257d744d" providerId="ADAL" clId="{47A5FD95-D490-45EC-95D9-B790786FFF74}" dt="2024-01-28T18:24:15.821" v="6778" actId="478"/>
          <ac:cxnSpMkLst>
            <pc:docMk/>
            <pc:sldMk cId="3061477809" sldId="363"/>
            <ac:cxnSpMk id="36" creationId="{8E2B390E-95FA-2D1B-C52B-8F7D8681977D}"/>
          </ac:cxnSpMkLst>
        </pc:cxnChg>
        <pc:cxnChg chg="del">
          <ac:chgData name="Ali, Syed Waqqas" userId="1b3a5f44-9498-4738-8c4e-8127257d744d" providerId="ADAL" clId="{47A5FD95-D490-45EC-95D9-B790786FFF74}" dt="2024-01-28T18:24:23.643" v="6779" actId="478"/>
          <ac:cxnSpMkLst>
            <pc:docMk/>
            <pc:sldMk cId="3061477809" sldId="363"/>
            <ac:cxnSpMk id="38" creationId="{71DECCCC-1138-3553-F51D-DAF8D2163A51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1" creationId="{D7CDBC23-401C-7186-C576-925D9CD1F3A1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2" creationId="{2565A107-891C-C0BE-CED5-A9793FDD3139}"/>
          </ac:cxnSpMkLst>
        </pc:cxnChg>
        <pc:cxnChg chg="add mod">
          <ac:chgData name="Ali, Syed Waqqas" userId="1b3a5f44-9498-4738-8c4e-8127257d744d" providerId="ADAL" clId="{47A5FD95-D490-45EC-95D9-B790786FFF74}" dt="2024-01-28T18:24:31.818" v="6782" actId="1076"/>
          <ac:cxnSpMkLst>
            <pc:docMk/>
            <pc:sldMk cId="3061477809" sldId="363"/>
            <ac:cxnSpMk id="43" creationId="{E2751189-F2B1-3ED1-F14F-A036CA5EF3CD}"/>
          </ac:cxnSpMkLst>
        </pc:cxnChg>
        <pc:cxnChg chg="add mod">
          <ac:chgData name="Ali, Syed Waqqas" userId="1b3a5f44-9498-4738-8c4e-8127257d744d" providerId="ADAL" clId="{47A5FD95-D490-45EC-95D9-B790786FFF74}" dt="2024-01-28T18:24:49.849" v="6786" actId="1076"/>
          <ac:cxnSpMkLst>
            <pc:docMk/>
            <pc:sldMk cId="3061477809" sldId="363"/>
            <ac:cxnSpMk id="45" creationId="{214641EB-4F59-FAE1-45EA-FD9EC1872AAC}"/>
          </ac:cxnSpMkLst>
        </pc:cxnChg>
        <pc:cxnChg chg="add mod">
          <ac:chgData name="Ali, Syed Waqqas" userId="1b3a5f44-9498-4738-8c4e-8127257d744d" providerId="ADAL" clId="{47A5FD95-D490-45EC-95D9-B790786FFF74}" dt="2024-01-28T18:24:54.894" v="6788" actId="1076"/>
          <ac:cxnSpMkLst>
            <pc:docMk/>
            <pc:sldMk cId="3061477809" sldId="363"/>
            <ac:cxnSpMk id="46" creationId="{6BDB7A66-9EA1-9560-200F-330A37A58CE1}"/>
          </ac:cxnSpMkLst>
        </pc:cxnChg>
        <pc:cxnChg chg="add mod">
          <ac:chgData name="Ali, Syed Waqqas" userId="1b3a5f44-9498-4738-8c4e-8127257d744d" providerId="ADAL" clId="{47A5FD95-D490-45EC-95D9-B790786FFF74}" dt="2024-01-28T18:24:58.896" v="6790" actId="1076"/>
          <ac:cxnSpMkLst>
            <pc:docMk/>
            <pc:sldMk cId="3061477809" sldId="363"/>
            <ac:cxnSpMk id="47" creationId="{8F31B187-81D7-F0ED-D99A-AFDA99D48D36}"/>
          </ac:cxnSpMkLst>
        </pc:cxnChg>
      </pc:sldChg>
      <pc:sldChg chg="addSp modSp add mod">
        <pc:chgData name="Ali, Syed Waqqas" userId="1b3a5f44-9498-4738-8c4e-8127257d744d" providerId="ADAL" clId="{47A5FD95-D490-45EC-95D9-B790786FFF74}" dt="2024-01-28T18:29:26.263" v="7086" actId="20577"/>
        <pc:sldMkLst>
          <pc:docMk/>
          <pc:sldMk cId="426556849" sldId="364"/>
        </pc:sldMkLst>
        <pc:spChg chg="mod">
          <ac:chgData name="Ali, Syed Waqqas" userId="1b3a5f44-9498-4738-8c4e-8127257d744d" providerId="ADAL" clId="{47A5FD95-D490-45EC-95D9-B790786FFF74}" dt="2024-01-28T18:29:26.263" v="7086" actId="20577"/>
          <ac:spMkLst>
            <pc:docMk/>
            <pc:sldMk cId="426556849" sldId="36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8:26:59.044" v="6863" actId="20577"/>
          <ac:spMkLst>
            <pc:docMk/>
            <pc:sldMk cId="426556849" sldId="364"/>
            <ac:spMk id="12" creationId="{AE7378D3-17B0-3139-494B-E6CE7FD1F75A}"/>
          </ac:spMkLst>
        </pc:spChg>
        <pc:spChg chg="mod">
          <ac:chgData name="Ali, Syed Waqqas" userId="1b3a5f44-9498-4738-8c4e-8127257d744d" providerId="ADAL" clId="{47A5FD95-D490-45EC-95D9-B790786FFF74}" dt="2024-01-28T18:29:23.844" v="7082" actId="6549"/>
          <ac:spMkLst>
            <pc:docMk/>
            <pc:sldMk cId="426556849" sldId="364"/>
            <ac:spMk id="48" creationId="{BACB7E25-1C7F-DE9D-5F08-FA866A29DF13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157126799" sldId="364"/>
        </pc:sldMkLst>
      </pc:sldChg>
      <pc:sldChg chg="delSp modSp add mod">
        <pc:chgData name="Ali, Syed Waqqas" userId="1b3a5f44-9498-4738-8c4e-8127257d744d" providerId="ADAL" clId="{47A5FD95-D490-45EC-95D9-B790786FFF74}" dt="2024-01-28T18:29:55.441" v="7103" actId="20577"/>
        <pc:sldMkLst>
          <pc:docMk/>
          <pc:sldMk cId="931719610" sldId="365"/>
        </pc:sldMkLst>
        <pc:spChg chg="mod">
          <ac:chgData name="Ali, Syed Waqqas" userId="1b3a5f44-9498-4738-8c4e-8127257d744d" providerId="ADAL" clId="{47A5FD95-D490-45EC-95D9-B790786FFF74}" dt="2024-01-28T18:29:52.995" v="7099" actId="20577"/>
          <ac:spMkLst>
            <pc:docMk/>
            <pc:sldMk cId="931719610" sldId="365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29:48.106" v="7095" actId="20577"/>
          <ac:spMkLst>
            <pc:docMk/>
            <pc:sldMk cId="931719610" sldId="365"/>
            <ac:spMk id="12" creationId="{AE7378D3-17B0-3139-494B-E6CE7FD1F75A}"/>
          </ac:spMkLst>
        </pc:spChg>
        <pc:spChg chg="del">
          <ac:chgData name="Ali, Syed Waqqas" userId="1b3a5f44-9498-4738-8c4e-8127257d744d" providerId="ADAL" clId="{47A5FD95-D490-45EC-95D9-B790786FFF74}" dt="2024-01-28T18:27:19.421" v="6876" actId="478"/>
          <ac:spMkLst>
            <pc:docMk/>
            <pc:sldMk cId="931719610" sldId="365"/>
            <ac:spMk id="39" creationId="{66B066B8-AAA9-0338-AA0A-F5394D4C70D4}"/>
          </ac:spMkLst>
        </pc:spChg>
        <pc:spChg chg="del">
          <ac:chgData name="Ali, Syed Waqqas" userId="1b3a5f44-9498-4738-8c4e-8127257d744d" providerId="ADAL" clId="{47A5FD95-D490-45EC-95D9-B790786FFF74}" dt="2024-01-28T18:27:08.492" v="6867" actId="478"/>
          <ac:spMkLst>
            <pc:docMk/>
            <pc:sldMk cId="931719610" sldId="365"/>
            <ac:spMk id="40" creationId="{8E7B01CE-A788-182F-1A2F-E3D64A004073}"/>
          </ac:spMkLst>
        </pc:spChg>
        <pc:spChg chg="mod">
          <ac:chgData name="Ali, Syed Waqqas" userId="1b3a5f44-9498-4738-8c4e-8127257d744d" providerId="ADAL" clId="{47A5FD95-D490-45EC-95D9-B790786FFF74}" dt="2024-01-28T18:27:13.920" v="6873" actId="20577"/>
          <ac:spMkLst>
            <pc:docMk/>
            <pc:sldMk cId="931719610" sldId="365"/>
            <ac:spMk id="44" creationId="{2DB3D30E-9903-3B0B-AB14-4997C3173953}"/>
          </ac:spMkLst>
        </pc:spChg>
        <pc:spChg chg="mod">
          <ac:chgData name="Ali, Syed Waqqas" userId="1b3a5f44-9498-4738-8c4e-8127257d744d" providerId="ADAL" clId="{47A5FD95-D490-45EC-95D9-B790786FFF74}" dt="2024-01-28T18:29:55.441" v="7103" actId="20577"/>
          <ac:spMkLst>
            <pc:docMk/>
            <pc:sldMk cId="931719610" sldId="365"/>
            <ac:spMk id="48" creationId="{BACB7E25-1C7F-DE9D-5F08-FA866A29DF13}"/>
          </ac:spMkLst>
        </pc:spChg>
        <pc:spChg chg="del">
          <ac:chgData name="Ali, Syed Waqqas" userId="1b3a5f44-9498-4738-8c4e-8127257d744d" providerId="ADAL" clId="{47A5FD95-D490-45EC-95D9-B790786FFF74}" dt="2024-01-28T18:27:16.069" v="6874" actId="478"/>
          <ac:spMkLst>
            <pc:docMk/>
            <pc:sldMk cId="931719610" sldId="365"/>
            <ac:spMk id="49" creationId="{6E30BE5F-3818-F64F-77CA-D0AEF33C9CC3}"/>
          </ac:spMkLst>
        </pc:spChg>
        <pc:spChg chg="del">
          <ac:chgData name="Ali, Syed Waqqas" userId="1b3a5f44-9498-4738-8c4e-8127257d744d" providerId="ADAL" clId="{47A5FD95-D490-45EC-95D9-B790786FFF74}" dt="2024-01-28T18:27:09.895" v="6869" actId="478"/>
          <ac:spMkLst>
            <pc:docMk/>
            <pc:sldMk cId="931719610" sldId="365"/>
            <ac:spMk id="50" creationId="{1419B458-9FFE-DBCC-FBC2-41E6A2D39AEB}"/>
          </ac:spMkLst>
        </pc:spChg>
        <pc:cxnChg chg="del">
          <ac:chgData name="Ali, Syed Waqqas" userId="1b3a5f44-9498-4738-8c4e-8127257d744d" providerId="ADAL" clId="{47A5FD95-D490-45EC-95D9-B790786FFF74}" dt="2024-01-28T18:27:07.084" v="6865" actId="478"/>
          <ac:cxnSpMkLst>
            <pc:docMk/>
            <pc:sldMk cId="931719610" sldId="365"/>
            <ac:cxnSpMk id="41" creationId="{D7CDBC23-401C-7186-C576-925D9CD1F3A1}"/>
          </ac:cxnSpMkLst>
        </pc:cxnChg>
        <pc:cxnChg chg="del">
          <ac:chgData name="Ali, Syed Waqqas" userId="1b3a5f44-9498-4738-8c4e-8127257d744d" providerId="ADAL" clId="{47A5FD95-D490-45EC-95D9-B790786FFF74}" dt="2024-01-28T18:27:07.698" v="6866" actId="478"/>
          <ac:cxnSpMkLst>
            <pc:docMk/>
            <pc:sldMk cId="931719610" sldId="365"/>
            <ac:cxnSpMk id="42" creationId="{2565A107-891C-C0BE-CED5-A9793FDD3139}"/>
          </ac:cxnSpMkLst>
        </pc:cxnChg>
        <pc:cxnChg chg="del">
          <ac:chgData name="Ali, Syed Waqqas" userId="1b3a5f44-9498-4738-8c4e-8127257d744d" providerId="ADAL" clId="{47A5FD95-D490-45EC-95D9-B790786FFF74}" dt="2024-01-28T18:27:08.971" v="6868" actId="478"/>
          <ac:cxnSpMkLst>
            <pc:docMk/>
            <pc:sldMk cId="931719610" sldId="365"/>
            <ac:cxnSpMk id="46" creationId="{6BDB7A66-9EA1-9560-200F-330A37A58CE1}"/>
          </ac:cxnSpMkLst>
        </pc:cxnChg>
        <pc:cxnChg chg="del">
          <ac:chgData name="Ali, Syed Waqqas" userId="1b3a5f44-9498-4738-8c4e-8127257d744d" providerId="ADAL" clId="{47A5FD95-D490-45EC-95D9-B790786FFF74}" dt="2024-01-28T18:27:17.001" v="6875" actId="478"/>
          <ac:cxnSpMkLst>
            <pc:docMk/>
            <pc:sldMk cId="931719610" sldId="365"/>
            <ac:cxnSpMk id="47" creationId="{8F31B187-81D7-F0ED-D99A-AFDA99D48D36}"/>
          </ac:cxnSpMkLst>
        </pc:cxn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99072389" sldId="365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810272245" sldId="366"/>
        </pc:sldMkLst>
      </pc:sldChg>
      <pc:sldChg chg="delSp modSp add mod">
        <pc:chgData name="Ali, Syed Waqqas" userId="1b3a5f44-9498-4738-8c4e-8127257d744d" providerId="ADAL" clId="{47A5FD95-D490-45EC-95D9-B790786FFF74}" dt="2024-01-28T18:30:47.378" v="7118" actId="20577"/>
        <pc:sldMkLst>
          <pc:docMk/>
          <pc:sldMk cId="2677206098" sldId="366"/>
        </pc:sldMkLst>
        <pc:spChg chg="mod">
          <ac:chgData name="Ali, Syed Waqqas" userId="1b3a5f44-9498-4738-8c4e-8127257d744d" providerId="ADAL" clId="{47A5FD95-D490-45EC-95D9-B790786FFF74}" dt="2024-01-28T18:30:47.378" v="7118" actId="20577"/>
          <ac:spMkLst>
            <pc:docMk/>
            <pc:sldMk cId="2677206098" sldId="366"/>
            <ac:spMk id="3" creationId="{B3B2A76D-3F08-9C2B-C3E3-4A25DA409F80}"/>
          </ac:spMkLst>
        </pc:spChg>
        <pc:spChg chg="mod">
          <ac:chgData name="Ali, Syed Waqqas" userId="1b3a5f44-9498-4738-8c4e-8127257d744d" providerId="ADAL" clId="{47A5FD95-D490-45EC-95D9-B790786FFF74}" dt="2024-01-28T18:30:02.943" v="7110" actId="20577"/>
          <ac:spMkLst>
            <pc:docMk/>
            <pc:sldMk cId="2677206098" sldId="366"/>
            <ac:spMk id="12" creationId="{AE7378D3-17B0-3139-494B-E6CE7FD1F75A}"/>
          </ac:spMkLst>
        </pc:spChg>
        <pc:spChg chg="del">
          <ac:chgData name="Ali, Syed Waqqas" userId="1b3a5f44-9498-4738-8c4e-8127257d744d" providerId="ADAL" clId="{47A5FD95-D490-45EC-95D9-B790786FFF74}" dt="2024-01-28T18:27:35.510" v="6893" actId="478"/>
          <ac:spMkLst>
            <pc:docMk/>
            <pc:sldMk cId="2677206098" sldId="366"/>
            <ac:spMk id="16" creationId="{B01794B4-4788-C509-855C-3566F43C75B4}"/>
          </ac:spMkLst>
        </pc:spChg>
        <pc:spChg chg="del">
          <ac:chgData name="Ali, Syed Waqqas" userId="1b3a5f44-9498-4738-8c4e-8127257d744d" providerId="ADAL" clId="{47A5FD95-D490-45EC-95D9-B790786FFF74}" dt="2024-01-28T18:27:39.040" v="6896" actId="478"/>
          <ac:spMkLst>
            <pc:docMk/>
            <pc:sldMk cId="2677206098" sldId="366"/>
            <ac:spMk id="17" creationId="{6AD88895-DD04-16AE-5149-356A95D9F07D}"/>
          </ac:spMkLst>
        </pc:spChg>
        <pc:spChg chg="mod">
          <ac:chgData name="Ali, Syed Waqqas" userId="1b3a5f44-9498-4738-8c4e-8127257d744d" providerId="ADAL" clId="{47A5FD95-D490-45EC-95D9-B790786FFF74}" dt="2024-01-28T18:30:07.135" v="7114" actId="20577"/>
          <ac:spMkLst>
            <pc:docMk/>
            <pc:sldMk cId="2677206098" sldId="366"/>
            <ac:spMk id="24" creationId="{8D1E682E-56B9-52D5-27E8-48F0608A599A}"/>
          </ac:spMkLst>
        </pc:spChg>
        <pc:spChg chg="del">
          <ac:chgData name="Ali, Syed Waqqas" userId="1b3a5f44-9498-4738-8c4e-8127257d744d" providerId="ADAL" clId="{47A5FD95-D490-45EC-95D9-B790786FFF74}" dt="2024-01-28T18:27:33.217" v="6891" actId="478"/>
          <ac:spMkLst>
            <pc:docMk/>
            <pc:sldMk cId="2677206098" sldId="366"/>
            <ac:spMk id="44" creationId="{2DB3D30E-9903-3B0B-AB14-4997C3173953}"/>
          </ac:spMkLst>
        </pc:spChg>
        <pc:spChg chg="del">
          <ac:chgData name="Ali, Syed Waqqas" userId="1b3a5f44-9498-4738-8c4e-8127257d744d" providerId="ADAL" clId="{47A5FD95-D490-45EC-95D9-B790786FFF74}" dt="2024-01-28T18:27:41.925" v="6898" actId="478"/>
          <ac:spMkLst>
            <pc:docMk/>
            <pc:sldMk cId="2677206098" sldId="366"/>
            <ac:spMk id="48" creationId="{BACB7E25-1C7F-DE9D-5F08-FA866A29DF13}"/>
          </ac:spMkLst>
        </pc:spChg>
        <pc:cxnChg chg="del">
          <ac:chgData name="Ali, Syed Waqqas" userId="1b3a5f44-9498-4738-8c4e-8127257d744d" providerId="ADAL" clId="{47A5FD95-D490-45EC-95D9-B790786FFF74}" dt="2024-01-28T18:27:36.087" v="6894" actId="478"/>
          <ac:cxnSpMkLst>
            <pc:docMk/>
            <pc:sldMk cId="2677206098" sldId="366"/>
            <ac:cxnSpMk id="18" creationId="{78F00BC4-464A-8367-9133-015872F06A7A}"/>
          </ac:cxnSpMkLst>
        </pc:cxnChg>
        <pc:cxnChg chg="del">
          <ac:chgData name="Ali, Syed Waqqas" userId="1b3a5f44-9498-4738-8c4e-8127257d744d" providerId="ADAL" clId="{47A5FD95-D490-45EC-95D9-B790786FFF74}" dt="2024-01-28T18:27:37.071" v="6895" actId="478"/>
          <ac:cxnSpMkLst>
            <pc:docMk/>
            <pc:sldMk cId="2677206098" sldId="366"/>
            <ac:cxnSpMk id="19" creationId="{E084D109-DF36-4522-59FC-F001A84A1029}"/>
          </ac:cxnSpMkLst>
        </pc:cxnChg>
        <pc:cxnChg chg="del">
          <ac:chgData name="Ali, Syed Waqqas" userId="1b3a5f44-9498-4738-8c4e-8127257d744d" providerId="ADAL" clId="{47A5FD95-D490-45EC-95D9-B790786FFF74}" dt="2024-01-28T18:27:33.979" v="6892" actId="478"/>
          <ac:cxnSpMkLst>
            <pc:docMk/>
            <pc:sldMk cId="2677206098" sldId="366"/>
            <ac:cxnSpMk id="43" creationId="{E2751189-F2B1-3ED1-F14F-A036CA5EF3CD}"/>
          </ac:cxnSpMkLst>
        </pc:cxnChg>
        <pc:cxnChg chg="del">
          <ac:chgData name="Ali, Syed Waqqas" userId="1b3a5f44-9498-4738-8c4e-8127257d744d" providerId="ADAL" clId="{47A5FD95-D490-45EC-95D9-B790786FFF74}" dt="2024-01-28T18:27:39.580" v="6897" actId="478"/>
          <ac:cxnSpMkLst>
            <pc:docMk/>
            <pc:sldMk cId="2677206098" sldId="366"/>
            <ac:cxnSpMk id="45" creationId="{214641EB-4F59-FAE1-45EA-FD9EC1872AAC}"/>
          </ac:cxnSpMkLst>
        </pc:cxnChg>
      </pc:sldChg>
      <pc:sldChg chg="modSp add mod">
        <pc:chgData name="Ali, Syed Waqqas" userId="1b3a5f44-9498-4738-8c4e-8127257d744d" providerId="ADAL" clId="{47A5FD95-D490-45EC-95D9-B790786FFF74}" dt="2024-01-28T18:41:16.684" v="7268" actId="20577"/>
        <pc:sldMkLst>
          <pc:docMk/>
          <pc:sldMk cId="3528446812" sldId="367"/>
        </pc:sldMkLst>
        <pc:spChg chg="mod">
          <ac:chgData name="Ali, Syed Waqqas" userId="1b3a5f44-9498-4738-8c4e-8127257d744d" providerId="ADAL" clId="{47A5FD95-D490-45EC-95D9-B790786FFF74}" dt="2024-01-28T18:27:58.169" v="6931" actId="20577"/>
          <ac:spMkLst>
            <pc:docMk/>
            <pc:sldMk cId="3528446812" sldId="36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1:16.684" v="7268" actId="20577"/>
          <ac:spMkLst>
            <pc:docMk/>
            <pc:sldMk cId="3528446812" sldId="36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69434994" sldId="367"/>
        </pc:sldMkLst>
      </pc:sldChg>
      <pc:sldChg chg="modSp add mod">
        <pc:chgData name="Ali, Syed Waqqas" userId="1b3a5f44-9498-4738-8c4e-8127257d744d" providerId="ADAL" clId="{47A5FD95-D490-45EC-95D9-B790786FFF74}" dt="2024-01-28T18:43:34.988" v="7611" actId="20577"/>
        <pc:sldMkLst>
          <pc:docMk/>
          <pc:sldMk cId="1064371886" sldId="368"/>
        </pc:sldMkLst>
        <pc:spChg chg="mod">
          <ac:chgData name="Ali, Syed Waqqas" userId="1b3a5f44-9498-4738-8c4e-8127257d744d" providerId="ADAL" clId="{47A5FD95-D490-45EC-95D9-B790786FFF74}" dt="2024-01-28T18:42:24.905" v="7305" actId="20577"/>
          <ac:spMkLst>
            <pc:docMk/>
            <pc:sldMk cId="1064371886" sldId="36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3:34.988" v="7611" actId="20577"/>
          <ac:spMkLst>
            <pc:docMk/>
            <pc:sldMk cId="1064371886" sldId="36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4250881931" sldId="368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227678508" sldId="369"/>
        </pc:sldMkLst>
      </pc:sldChg>
      <pc:sldChg chg="modSp add mod">
        <pc:chgData name="Ali, Syed Waqqas" userId="1b3a5f44-9498-4738-8c4e-8127257d744d" providerId="ADAL" clId="{47A5FD95-D490-45EC-95D9-B790786FFF74}" dt="2024-01-28T18:40:37.011" v="7174" actId="20577"/>
        <pc:sldMkLst>
          <pc:docMk/>
          <pc:sldMk cId="2566097936" sldId="369"/>
        </pc:sldMkLst>
        <pc:spChg chg="mod">
          <ac:chgData name="Ali, Syed Waqqas" userId="1b3a5f44-9498-4738-8c4e-8127257d744d" providerId="ADAL" clId="{47A5FD95-D490-45EC-95D9-B790786FFF74}" dt="2024-01-28T18:40:37.011" v="7174" actId="20577"/>
          <ac:spMkLst>
            <pc:docMk/>
            <pc:sldMk cId="2566097936" sldId="36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6712395" sldId="370"/>
        </pc:sldMkLst>
      </pc:sldChg>
      <pc:sldChg chg="modSp add mod">
        <pc:chgData name="Ali, Syed Waqqas" userId="1b3a5f44-9498-4738-8c4e-8127257d744d" providerId="ADAL" clId="{47A5FD95-D490-45EC-95D9-B790786FFF74}" dt="2024-01-28T18:44:50.455" v="7713" actId="20577"/>
        <pc:sldMkLst>
          <pc:docMk/>
          <pc:sldMk cId="3642618203" sldId="370"/>
        </pc:sldMkLst>
        <pc:spChg chg="mod">
          <ac:chgData name="Ali, Syed Waqqas" userId="1b3a5f44-9498-4738-8c4e-8127257d744d" providerId="ADAL" clId="{47A5FD95-D490-45EC-95D9-B790786FFF74}" dt="2024-01-28T18:44:50.455" v="7713" actId="20577"/>
          <ac:spMkLst>
            <pc:docMk/>
            <pc:sldMk cId="3642618203" sldId="37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727919017" sldId="371"/>
        </pc:sldMkLst>
      </pc:sldChg>
      <pc:sldChg chg="modSp add mod">
        <pc:chgData name="Ali, Syed Waqqas" userId="1b3a5f44-9498-4738-8c4e-8127257d744d" providerId="ADAL" clId="{47A5FD95-D490-45EC-95D9-B790786FFF74}" dt="2024-01-28T18:46:51.066" v="7953" actId="6549"/>
        <pc:sldMkLst>
          <pc:docMk/>
          <pc:sldMk cId="4269564070" sldId="371"/>
        </pc:sldMkLst>
        <pc:spChg chg="mod">
          <ac:chgData name="Ali, Syed Waqqas" userId="1b3a5f44-9498-4738-8c4e-8127257d744d" providerId="ADAL" clId="{47A5FD95-D490-45EC-95D9-B790786FFF74}" dt="2024-01-28T18:46:51.066" v="7953" actId="6549"/>
          <ac:spMkLst>
            <pc:docMk/>
            <pc:sldMk cId="4269564070" sldId="37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563694675" sldId="372"/>
        </pc:sldMkLst>
      </pc:sldChg>
      <pc:sldChg chg="modSp add mod">
        <pc:chgData name="Ali, Syed Waqqas" userId="1b3a5f44-9498-4738-8c4e-8127257d744d" providerId="ADAL" clId="{47A5FD95-D490-45EC-95D9-B790786FFF74}" dt="2024-01-28T18:46:00.612" v="7819" actId="20577"/>
        <pc:sldMkLst>
          <pc:docMk/>
          <pc:sldMk cId="4255467814" sldId="372"/>
        </pc:sldMkLst>
        <pc:spChg chg="mod">
          <ac:chgData name="Ali, Syed Waqqas" userId="1b3a5f44-9498-4738-8c4e-8127257d744d" providerId="ADAL" clId="{47A5FD95-D490-45EC-95D9-B790786FFF74}" dt="2024-01-28T18:46:00.612" v="7819" actId="20577"/>
          <ac:spMkLst>
            <pc:docMk/>
            <pc:sldMk cId="4255467814" sldId="37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8:47:06.495" v="7991" actId="20577"/>
        <pc:sldMkLst>
          <pc:docMk/>
          <pc:sldMk cId="459013536" sldId="373"/>
        </pc:sldMkLst>
        <pc:spChg chg="mod">
          <ac:chgData name="Ali, Syed Waqqas" userId="1b3a5f44-9498-4738-8c4e-8127257d744d" providerId="ADAL" clId="{47A5FD95-D490-45EC-95D9-B790786FFF74}" dt="2024-01-28T18:47:06.495" v="7991" actId="20577"/>
          <ac:spMkLst>
            <pc:docMk/>
            <pc:sldMk cId="459013536" sldId="37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984154689" sldId="373"/>
        </pc:sldMkLst>
      </pc:sldChg>
      <pc:sldChg chg="modSp add mod">
        <pc:chgData name="Ali, Syed Waqqas" userId="1b3a5f44-9498-4738-8c4e-8127257d744d" providerId="ADAL" clId="{47A5FD95-D490-45EC-95D9-B790786FFF74}" dt="2024-01-28T18:49:11.200" v="8325" actId="20577"/>
        <pc:sldMkLst>
          <pc:docMk/>
          <pc:sldMk cId="1916037703" sldId="374"/>
        </pc:sldMkLst>
        <pc:spChg chg="mod">
          <ac:chgData name="Ali, Syed Waqqas" userId="1b3a5f44-9498-4738-8c4e-8127257d744d" providerId="ADAL" clId="{47A5FD95-D490-45EC-95D9-B790786FFF74}" dt="2024-01-28T18:47:47.382" v="8014" actId="403"/>
          <ac:spMkLst>
            <pc:docMk/>
            <pc:sldMk cId="1916037703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49:11.200" v="8325" actId="20577"/>
          <ac:spMkLst>
            <pc:docMk/>
            <pc:sldMk cId="1916037703" sldId="37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852942467" sldId="374"/>
        </pc:sldMkLst>
      </pc:sldChg>
      <pc:sldChg chg="modSp add mod">
        <pc:chgData name="Ali, Syed Waqqas" userId="1b3a5f44-9498-4738-8c4e-8127257d744d" providerId="ADAL" clId="{47A5FD95-D490-45EC-95D9-B790786FFF74}" dt="2024-01-28T18:53:10.211" v="8601" actId="20577"/>
        <pc:sldMkLst>
          <pc:docMk/>
          <pc:sldMk cId="1902631804" sldId="375"/>
        </pc:sldMkLst>
        <pc:spChg chg="mod">
          <ac:chgData name="Ali, Syed Waqqas" userId="1b3a5f44-9498-4738-8c4e-8127257d744d" providerId="ADAL" clId="{47A5FD95-D490-45EC-95D9-B790786FFF74}" dt="2024-01-28T18:53:10.211" v="8601" actId="20577"/>
          <ac:spMkLst>
            <pc:docMk/>
            <pc:sldMk cId="1902631804" sldId="37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921278543" sldId="375"/>
        </pc:sldMkLst>
      </pc:sldChg>
      <pc:sldChg chg="modSp add mod">
        <pc:chgData name="Ali, Syed Waqqas" userId="1b3a5f44-9498-4738-8c4e-8127257d744d" providerId="ADAL" clId="{47A5FD95-D490-45EC-95D9-B790786FFF74}" dt="2024-01-28T18:53:21.478" v="8611" actId="27636"/>
        <pc:sldMkLst>
          <pc:docMk/>
          <pc:sldMk cId="261071876" sldId="376"/>
        </pc:sldMkLst>
        <pc:spChg chg="mod">
          <ac:chgData name="Ali, Syed Waqqas" userId="1b3a5f44-9498-4738-8c4e-8127257d744d" providerId="ADAL" clId="{47A5FD95-D490-45EC-95D9-B790786FFF74}" dt="2024-01-28T18:53:21.478" v="8611" actId="27636"/>
          <ac:spMkLst>
            <pc:docMk/>
            <pc:sldMk cId="261071876" sldId="37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449519716" sldId="37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781360920" sldId="377"/>
        </pc:sldMkLst>
      </pc:sldChg>
      <pc:sldChg chg="modSp add mod">
        <pc:chgData name="Ali, Syed Waqqas" userId="1b3a5f44-9498-4738-8c4e-8127257d744d" providerId="ADAL" clId="{47A5FD95-D490-45EC-95D9-B790786FFF74}" dt="2024-01-28T18:57:01.435" v="8993" actId="20577"/>
        <pc:sldMkLst>
          <pc:docMk/>
          <pc:sldMk cId="1010184070" sldId="377"/>
        </pc:sldMkLst>
        <pc:spChg chg="mod">
          <ac:chgData name="Ali, Syed Waqqas" userId="1b3a5f44-9498-4738-8c4e-8127257d744d" providerId="ADAL" clId="{47A5FD95-D490-45EC-95D9-B790786FFF74}" dt="2024-01-28T18:57:01.435" v="8993" actId="20577"/>
          <ac:spMkLst>
            <pc:docMk/>
            <pc:sldMk cId="101018407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6:49.061" v="8974" actId="2711"/>
          <ac:spMkLst>
            <pc:docMk/>
            <pc:sldMk cId="1010184070" sldId="37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8:57:14.257" v="9076" actId="20577"/>
        <pc:sldMkLst>
          <pc:docMk/>
          <pc:sldMk cId="1128182627" sldId="378"/>
        </pc:sldMkLst>
        <pc:spChg chg="mod">
          <ac:chgData name="Ali, Syed Waqqas" userId="1b3a5f44-9498-4738-8c4e-8127257d744d" providerId="ADAL" clId="{47A5FD95-D490-45EC-95D9-B790786FFF74}" dt="2024-01-28T18:57:14.257" v="9076" actId="20577"/>
          <ac:spMkLst>
            <pc:docMk/>
            <pc:sldMk cId="1128182627" sldId="37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3766653037" sldId="378"/>
        </pc:sldMkLst>
      </pc:sldChg>
      <pc:sldChg chg="modSp add mod">
        <pc:chgData name="Ali, Syed Waqqas" userId="1b3a5f44-9498-4738-8c4e-8127257d744d" providerId="ADAL" clId="{47A5FD95-D490-45EC-95D9-B790786FFF74}" dt="2024-01-28T18:58:12.731" v="9276" actId="20577"/>
        <pc:sldMkLst>
          <pc:docMk/>
          <pc:sldMk cId="7645743" sldId="379"/>
        </pc:sldMkLst>
        <pc:spChg chg="mod">
          <ac:chgData name="Ali, Syed Waqqas" userId="1b3a5f44-9498-4738-8c4e-8127257d744d" providerId="ADAL" clId="{47A5FD95-D490-45EC-95D9-B790786FFF74}" dt="2024-01-28T18:57:37.667" v="9097" actId="403"/>
          <ac:spMkLst>
            <pc:docMk/>
            <pc:sldMk cId="7645743" sldId="37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8:12.731" v="9276" actId="20577"/>
          <ac:spMkLst>
            <pc:docMk/>
            <pc:sldMk cId="7645743" sldId="37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59259375" sldId="379"/>
        </pc:sldMkLst>
      </pc:sldChg>
      <pc:sldChg chg="modSp add mod">
        <pc:chgData name="Ali, Syed Waqqas" userId="1b3a5f44-9498-4738-8c4e-8127257d744d" providerId="ADAL" clId="{47A5FD95-D490-45EC-95D9-B790786FFF74}" dt="2024-01-28T18:58:30.189" v="9289" actId="20577"/>
        <pc:sldMkLst>
          <pc:docMk/>
          <pc:sldMk cId="1181120601" sldId="380"/>
        </pc:sldMkLst>
        <pc:spChg chg="mod">
          <ac:chgData name="Ali, Syed Waqqas" userId="1b3a5f44-9498-4738-8c4e-8127257d744d" providerId="ADAL" clId="{47A5FD95-D490-45EC-95D9-B790786FFF74}" dt="2024-01-28T18:58:30.189" v="9289" actId="20577"/>
          <ac:spMkLst>
            <pc:docMk/>
            <pc:sldMk cId="1181120601" sldId="380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769934401" sldId="380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602905853" sldId="381"/>
        </pc:sldMkLst>
      </pc:sldChg>
      <pc:sldChg chg="modSp add mod">
        <pc:chgData name="Ali, Syed Waqqas" userId="1b3a5f44-9498-4738-8c4e-8127257d744d" providerId="ADAL" clId="{47A5FD95-D490-45EC-95D9-B790786FFF74}" dt="2024-01-28T18:59:52.963" v="9492" actId="20577"/>
        <pc:sldMkLst>
          <pc:docMk/>
          <pc:sldMk cId="2923043488" sldId="381"/>
        </pc:sldMkLst>
        <pc:spChg chg="mod">
          <ac:chgData name="Ali, Syed Waqqas" userId="1b3a5f44-9498-4738-8c4e-8127257d744d" providerId="ADAL" clId="{47A5FD95-D490-45EC-95D9-B790786FFF74}" dt="2024-01-28T18:59:52.963" v="9492" actId="20577"/>
          <ac:spMkLst>
            <pc:docMk/>
            <pc:sldMk cId="2923043488" sldId="381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8:59:06.809" v="9481" actId="20577"/>
          <ac:spMkLst>
            <pc:docMk/>
            <pc:sldMk cId="2923043488" sldId="381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19:00:29.130" v="9534" actId="22"/>
        <pc:sldMkLst>
          <pc:docMk/>
          <pc:sldMk cId="191326488" sldId="382"/>
        </pc:sldMkLst>
        <pc:spChg chg="mod">
          <ac:chgData name="Ali, Syed Waqqas" userId="1b3a5f44-9498-4738-8c4e-8127257d744d" providerId="ADAL" clId="{47A5FD95-D490-45EC-95D9-B790786FFF74}" dt="2024-01-28T18:59:59.990" v="9533" actId="20577"/>
          <ac:spMkLst>
            <pc:docMk/>
            <pc:sldMk cId="191326488" sldId="382"/>
            <ac:spMk id="2" creationId="{0F38800C-8A7D-E150-1D69-4C942110B9A3}"/>
          </ac:spMkLst>
        </pc:spChg>
        <pc:spChg chg="del">
          <ac:chgData name="Ali, Syed Waqqas" userId="1b3a5f44-9498-4738-8c4e-8127257d744d" providerId="ADAL" clId="{47A5FD95-D490-45EC-95D9-B790786FFF74}" dt="2024-01-28T19:00:29.130" v="9534" actId="22"/>
          <ac:spMkLst>
            <pc:docMk/>
            <pc:sldMk cId="191326488" sldId="382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47A5FD95-D490-45EC-95D9-B790786FFF74}" dt="2024-01-28T19:00:29.130" v="9534" actId="22"/>
          <ac:picMkLst>
            <pc:docMk/>
            <pc:sldMk cId="191326488" sldId="382"/>
            <ac:picMk id="10" creationId="{8AEAD5E2-5484-2757-472D-8BB7DFC11D79}"/>
          </ac:picMkLst>
        </pc:pic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986491755" sldId="383"/>
        </pc:sldMkLst>
      </pc:sldChg>
      <pc:sldChg chg="modSp add mod">
        <pc:chgData name="Ali, Syed Waqqas" userId="1b3a5f44-9498-4738-8c4e-8127257d744d" providerId="ADAL" clId="{47A5FD95-D490-45EC-95D9-B790786FFF74}" dt="2024-01-28T19:03:47.653" v="9828" actId="2711"/>
        <pc:sldMkLst>
          <pc:docMk/>
          <pc:sldMk cId="1984895948" sldId="383"/>
        </pc:sldMkLst>
        <pc:spChg chg="mod">
          <ac:chgData name="Ali, Syed Waqqas" userId="1b3a5f44-9498-4738-8c4e-8127257d744d" providerId="ADAL" clId="{47A5FD95-D490-45EC-95D9-B790786FFF74}" dt="2024-01-28T19:00:55.847" v="9587" actId="20577"/>
          <ac:spMkLst>
            <pc:docMk/>
            <pc:sldMk cId="1984895948" sldId="38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3:47.653" v="9828" actId="2711"/>
          <ac:spMkLst>
            <pc:docMk/>
            <pc:sldMk cId="1984895948" sldId="383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47A5FD95-D490-45EC-95D9-B790786FFF74}" dt="2024-01-28T19:04:11.662" v="9850" actId="47"/>
        <pc:sldMkLst>
          <pc:docMk/>
          <pc:sldMk cId="957155295" sldId="384"/>
        </pc:sldMkLst>
        <pc:spChg chg="mod">
          <ac:chgData name="Ali, Syed Waqqas" userId="1b3a5f44-9498-4738-8c4e-8127257d744d" providerId="ADAL" clId="{47A5FD95-D490-45EC-95D9-B790786FFF74}" dt="2024-01-28T19:03:59.989" v="9845" actId="20577"/>
          <ac:spMkLst>
            <pc:docMk/>
            <pc:sldMk cId="957155295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4:09.269" v="9849" actId="20577"/>
          <ac:spMkLst>
            <pc:docMk/>
            <pc:sldMk cId="957155295" sldId="38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05:48.056" v="10302" actId="2711"/>
        <pc:sldMkLst>
          <pc:docMk/>
          <pc:sldMk cId="2518509692" sldId="384"/>
        </pc:sldMkLst>
        <pc:spChg chg="mod">
          <ac:chgData name="Ali, Syed Waqqas" userId="1b3a5f44-9498-4738-8c4e-8127257d744d" providerId="ADAL" clId="{47A5FD95-D490-45EC-95D9-B790786FFF74}" dt="2024-01-28T19:04:32.197" v="9880" actId="20577"/>
          <ac:spMkLst>
            <pc:docMk/>
            <pc:sldMk cId="2518509692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05:48.056" v="10302" actId="2711"/>
          <ac:spMkLst>
            <pc:docMk/>
            <pc:sldMk cId="2518509692" sldId="38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899813288" sldId="384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690867673" sldId="385"/>
        </pc:sldMkLst>
      </pc:sldChg>
      <pc:sldChg chg="modSp add mod">
        <pc:chgData name="Ali, Syed Waqqas" userId="1b3a5f44-9498-4738-8c4e-8127257d744d" providerId="ADAL" clId="{47A5FD95-D490-45EC-95D9-B790786FFF74}" dt="2024-01-28T19:19:11.994" v="10847" actId="207"/>
        <pc:sldMkLst>
          <pc:docMk/>
          <pc:sldMk cId="2981237693" sldId="385"/>
        </pc:sldMkLst>
        <pc:spChg chg="mod">
          <ac:chgData name="Ali, Syed Waqqas" userId="1b3a5f44-9498-4738-8c4e-8127257d744d" providerId="ADAL" clId="{47A5FD95-D490-45EC-95D9-B790786FFF74}" dt="2024-01-28T19:06:01.965" v="10317" actId="20577"/>
          <ac:spMkLst>
            <pc:docMk/>
            <pc:sldMk cId="2981237693" sldId="385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19:11.994" v="10847" actId="207"/>
          <ac:spMkLst>
            <pc:docMk/>
            <pc:sldMk cId="2981237693" sldId="385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19:21:04.452" v="11052" actId="1076"/>
        <pc:sldMkLst>
          <pc:docMk/>
          <pc:sldMk cId="413465980" sldId="386"/>
        </pc:sldMkLst>
        <pc:spChg chg="mod">
          <ac:chgData name="Ali, Syed Waqqas" userId="1b3a5f44-9498-4738-8c4e-8127257d744d" providerId="ADAL" clId="{47A5FD95-D490-45EC-95D9-B790786FFF74}" dt="2024-01-28T19:20:05.442" v="10879" actId="20577"/>
          <ac:spMkLst>
            <pc:docMk/>
            <pc:sldMk cId="413465980" sldId="386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0:37.690" v="11046" actId="5793"/>
          <ac:spMkLst>
            <pc:docMk/>
            <pc:sldMk cId="413465980" sldId="386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47A5FD95-D490-45EC-95D9-B790786FFF74}" dt="2024-01-28T19:21:04.452" v="11052" actId="1076"/>
          <ac:picMkLst>
            <pc:docMk/>
            <pc:sldMk cId="413465980" sldId="386"/>
            <ac:picMk id="10" creationId="{8A1A4AD0-6685-02D2-AD08-B9230958355C}"/>
          </ac:picMkLst>
        </pc:picChg>
        <pc:picChg chg="add mod">
          <ac:chgData name="Ali, Syed Waqqas" userId="1b3a5f44-9498-4738-8c4e-8127257d744d" providerId="ADAL" clId="{47A5FD95-D490-45EC-95D9-B790786FFF74}" dt="2024-01-28T19:21:04.452" v="11052" actId="1076"/>
          <ac:picMkLst>
            <pc:docMk/>
            <pc:sldMk cId="413465980" sldId="386"/>
            <ac:picMk id="12" creationId="{29FDE71F-FD45-A7AC-E033-E3457F378BF3}"/>
          </ac:picMkLst>
        </pc:picChg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1224374877" sldId="386"/>
        </pc:sldMkLst>
      </pc:sldChg>
      <pc:sldChg chg="del">
        <pc:chgData name="Ali, Syed Waqqas" userId="1b3a5f44-9498-4738-8c4e-8127257d744d" providerId="ADAL" clId="{47A5FD95-D490-45EC-95D9-B790786FFF74}" dt="2024-01-28T15:38:32.126" v="0" actId="47"/>
        <pc:sldMkLst>
          <pc:docMk/>
          <pc:sldMk cId="2987615464" sldId="387"/>
        </pc:sldMkLst>
      </pc:sldChg>
      <pc:sldChg chg="modSp add mod">
        <pc:chgData name="Ali, Syed Waqqas" userId="1b3a5f44-9498-4738-8c4e-8127257d744d" providerId="ADAL" clId="{47A5FD95-D490-45EC-95D9-B790786FFF74}" dt="2024-01-28T19:21:39.597" v="11202" actId="20577"/>
        <pc:sldMkLst>
          <pc:docMk/>
          <pc:sldMk cId="3359645269" sldId="387"/>
        </pc:sldMkLst>
        <pc:spChg chg="mod">
          <ac:chgData name="Ali, Syed Waqqas" userId="1b3a5f44-9498-4738-8c4e-8127257d744d" providerId="ADAL" clId="{47A5FD95-D490-45EC-95D9-B790786FFF74}" dt="2024-01-28T19:21:20.829" v="11073" actId="5793"/>
          <ac:spMkLst>
            <pc:docMk/>
            <pc:sldMk cId="3359645269" sldId="387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1:39.597" v="11202" actId="20577"/>
          <ac:spMkLst>
            <pc:docMk/>
            <pc:sldMk cId="3359645269" sldId="38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23:39.718" v="11667" actId="2711"/>
        <pc:sldMkLst>
          <pc:docMk/>
          <pc:sldMk cId="3643389089" sldId="388"/>
        </pc:sldMkLst>
        <pc:spChg chg="mod">
          <ac:chgData name="Ali, Syed Waqqas" userId="1b3a5f44-9498-4738-8c4e-8127257d744d" providerId="ADAL" clId="{47A5FD95-D490-45EC-95D9-B790786FFF74}" dt="2024-01-28T19:21:47.176" v="11212" actId="20577"/>
          <ac:spMkLst>
            <pc:docMk/>
            <pc:sldMk cId="3643389089" sldId="388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3:39.718" v="11667" actId="2711"/>
          <ac:spMkLst>
            <pc:docMk/>
            <pc:sldMk cId="3643389089" sldId="38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25:27.925" v="12176" actId="20577"/>
        <pc:sldMkLst>
          <pc:docMk/>
          <pc:sldMk cId="523739989" sldId="389"/>
        </pc:sldMkLst>
        <pc:spChg chg="mod">
          <ac:chgData name="Ali, Syed Waqqas" userId="1b3a5f44-9498-4738-8c4e-8127257d744d" providerId="ADAL" clId="{47A5FD95-D490-45EC-95D9-B790786FFF74}" dt="2024-01-28T19:23:50.622" v="11672" actId="20577"/>
          <ac:spMkLst>
            <pc:docMk/>
            <pc:sldMk cId="523739989" sldId="389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25:27.925" v="12176" actId="20577"/>
          <ac:spMkLst>
            <pc:docMk/>
            <pc:sldMk cId="523739989" sldId="389"/>
            <ac:spMk id="3" creationId="{B3B2A76D-3F08-9C2B-C3E3-4A25DA409F80}"/>
          </ac:spMkLst>
        </pc:spChg>
      </pc:sldChg>
      <pc:sldChg chg="addSp delSp modSp add del mod">
        <pc:chgData name="Ali, Syed Waqqas" userId="1b3a5f44-9498-4738-8c4e-8127257d744d" providerId="ADAL" clId="{47A5FD95-D490-45EC-95D9-B790786FFF74}" dt="2024-01-28T19:26:50.227" v="12181" actId="47"/>
        <pc:sldMkLst>
          <pc:docMk/>
          <pc:sldMk cId="3335211610" sldId="390"/>
        </pc:sldMkLst>
        <pc:spChg chg="del">
          <ac:chgData name="Ali, Syed Waqqas" userId="1b3a5f44-9498-4738-8c4e-8127257d744d" providerId="ADAL" clId="{47A5FD95-D490-45EC-95D9-B790786FFF74}" dt="2024-01-28T19:26:03.654" v="12178" actId="22"/>
          <ac:spMkLst>
            <pc:docMk/>
            <pc:sldMk cId="3335211610" sldId="39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47A5FD95-D490-45EC-95D9-B790786FFF74}" dt="2024-01-28T19:26:09.086" v="12179" actId="478"/>
          <ac:spMkLst>
            <pc:docMk/>
            <pc:sldMk cId="3335211610" sldId="390"/>
            <ac:spMk id="12" creationId="{8A4949E1-3E83-A337-2197-7459A7EE2CE2}"/>
          </ac:spMkLst>
        </pc:spChg>
        <pc:picChg chg="add del mod ord">
          <ac:chgData name="Ali, Syed Waqqas" userId="1b3a5f44-9498-4738-8c4e-8127257d744d" providerId="ADAL" clId="{47A5FD95-D490-45EC-95D9-B790786FFF74}" dt="2024-01-28T19:26:09.086" v="12179" actId="478"/>
          <ac:picMkLst>
            <pc:docMk/>
            <pc:sldMk cId="3335211610" sldId="390"/>
            <ac:picMk id="10" creationId="{6B8A42F2-BDF9-A0D4-1D02-53653C2684D6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27:28.775" v="12219" actId="403"/>
        <pc:sldMkLst>
          <pc:docMk/>
          <pc:sldMk cId="900396517" sldId="391"/>
        </pc:sldMkLst>
        <pc:spChg chg="mod">
          <ac:chgData name="Ali, Syed Waqqas" userId="1b3a5f44-9498-4738-8c4e-8127257d744d" providerId="ADAL" clId="{47A5FD95-D490-45EC-95D9-B790786FFF74}" dt="2024-01-28T19:26:53.285" v="12195" actId="20577"/>
          <ac:spMkLst>
            <pc:docMk/>
            <pc:sldMk cId="900396517" sldId="391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27:28.775" v="12219" actId="403"/>
          <ac:spMkLst>
            <pc:docMk/>
            <pc:sldMk cId="900396517" sldId="391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27:00.858" v="12196" actId="22"/>
          <ac:spMkLst>
            <pc:docMk/>
            <pc:sldMk cId="900396517" sldId="391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27:06.968" v="12198" actId="1076"/>
          <ac:picMkLst>
            <pc:docMk/>
            <pc:sldMk cId="900396517" sldId="391"/>
            <ac:picMk id="11" creationId="{638905AA-3838-D993-7E15-45A6D31D5D1B}"/>
          </ac:picMkLst>
        </pc:picChg>
      </pc:sldChg>
      <pc:sldChg chg="add">
        <pc:chgData name="Ali, Syed Waqqas" userId="1b3a5f44-9498-4738-8c4e-8127257d744d" providerId="ADAL" clId="{47A5FD95-D490-45EC-95D9-B790786FFF74}" dt="2024-01-28T19:27:52.679" v="12220"/>
        <pc:sldMkLst>
          <pc:docMk/>
          <pc:sldMk cId="60007333" sldId="392"/>
        </pc:sldMkLst>
      </pc:sldChg>
      <pc:sldChg chg="addSp delSp modSp add mod">
        <pc:chgData name="Ali, Syed Waqqas" userId="1b3a5f44-9498-4738-8c4e-8127257d744d" providerId="ADAL" clId="{47A5FD95-D490-45EC-95D9-B790786FFF74}" dt="2024-01-28T19:29:33.226" v="12243" actId="1076"/>
        <pc:sldMkLst>
          <pc:docMk/>
          <pc:sldMk cId="821601515" sldId="393"/>
        </pc:sldMkLst>
        <pc:spChg chg="mod">
          <ac:chgData name="Ali, Syed Waqqas" userId="1b3a5f44-9498-4738-8c4e-8127257d744d" providerId="ADAL" clId="{47A5FD95-D490-45EC-95D9-B790786FFF74}" dt="2024-01-28T19:29:27.765" v="12241" actId="120"/>
          <ac:spMkLst>
            <pc:docMk/>
            <pc:sldMk cId="821601515" sldId="393"/>
            <ac:spMk id="2" creationId="{7941C4D4-39FE-4935-5E75-41F4E4B94491}"/>
          </ac:spMkLst>
        </pc:spChg>
        <pc:spChg chg="del">
          <ac:chgData name="Ali, Syed Waqqas" userId="1b3a5f44-9498-4738-8c4e-8127257d744d" providerId="ADAL" clId="{47A5FD95-D490-45EC-95D9-B790786FFF74}" dt="2024-01-28T19:29:16.681" v="12237" actId="22"/>
          <ac:spMkLst>
            <pc:docMk/>
            <pc:sldMk cId="821601515" sldId="393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28:24.674" v="12236" actId="22"/>
          <ac:spMkLst>
            <pc:docMk/>
            <pc:sldMk cId="821601515" sldId="393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29:33.226" v="12243" actId="1076"/>
          <ac:picMkLst>
            <pc:docMk/>
            <pc:sldMk cId="821601515" sldId="393"/>
            <ac:picMk id="11" creationId="{8DDB1288-20E8-2C0D-B27E-B98E12CD18A9}"/>
          </ac:picMkLst>
        </pc:picChg>
        <pc:picChg chg="add mod ord">
          <ac:chgData name="Ali, Syed Waqqas" userId="1b3a5f44-9498-4738-8c4e-8127257d744d" providerId="ADAL" clId="{47A5FD95-D490-45EC-95D9-B790786FFF74}" dt="2024-01-28T19:29:20.980" v="12238" actId="14100"/>
          <ac:picMkLst>
            <pc:docMk/>
            <pc:sldMk cId="821601515" sldId="393"/>
            <ac:picMk id="13" creationId="{4E2DE361-B6A8-6634-96EB-EB616175CEA6}"/>
          </ac:picMkLst>
        </pc:picChg>
      </pc:sldChg>
      <pc:sldChg chg="modSp add mod ord">
        <pc:chgData name="Ali, Syed Waqqas" userId="1b3a5f44-9498-4738-8c4e-8127257d744d" providerId="ADAL" clId="{47A5FD95-D490-45EC-95D9-B790786FFF74}" dt="2024-01-28T19:35:57.459" v="12861"/>
        <pc:sldMkLst>
          <pc:docMk/>
          <pc:sldMk cId="3970657082" sldId="394"/>
        </pc:sldMkLst>
        <pc:spChg chg="mod">
          <ac:chgData name="Ali, Syed Waqqas" userId="1b3a5f44-9498-4738-8c4e-8127257d744d" providerId="ADAL" clId="{47A5FD95-D490-45EC-95D9-B790786FFF74}" dt="2024-01-28T19:31:21.593" v="12267" actId="20577"/>
          <ac:spMkLst>
            <pc:docMk/>
            <pc:sldMk cId="3970657082" sldId="394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34:15.100" v="12859" actId="20577"/>
          <ac:spMkLst>
            <pc:docMk/>
            <pc:sldMk cId="3970657082" sldId="3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19:55:08.893" v="13347"/>
        <pc:sldMkLst>
          <pc:docMk/>
          <pc:sldMk cId="4039397574" sldId="395"/>
        </pc:sldMkLst>
        <pc:spChg chg="mod">
          <ac:chgData name="Ali, Syed Waqqas" userId="1b3a5f44-9498-4738-8c4e-8127257d744d" providerId="ADAL" clId="{47A5FD95-D490-45EC-95D9-B790786FFF74}" dt="2024-01-28T19:49:03.573" v="13169" actId="20577"/>
          <ac:spMkLst>
            <pc:docMk/>
            <pc:sldMk cId="4039397574" sldId="395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54:58.858" v="13344" actId="5793"/>
          <ac:spMkLst>
            <pc:docMk/>
            <pc:sldMk cId="4039397574" sldId="395"/>
            <ac:spMk id="3" creationId="{CD25B33D-4588-828C-A6BD-8326B33B6334}"/>
          </ac:spMkLst>
        </pc:spChg>
        <pc:spChg chg="mod">
          <ac:chgData name="Ali, Syed Waqqas" userId="1b3a5f44-9498-4738-8c4e-8127257d744d" providerId="ADAL" clId="{47A5FD95-D490-45EC-95D9-B790786FFF74}" dt="2024-01-28T19:55:08.893" v="13347"/>
          <ac:spMkLst>
            <pc:docMk/>
            <pc:sldMk cId="4039397574" sldId="395"/>
            <ac:spMk id="4" creationId="{49959AFF-12A6-2BF9-0391-BF2E7E44A9BF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19:55:54.157" v="13351" actId="1076"/>
        <pc:sldMkLst>
          <pc:docMk/>
          <pc:sldMk cId="2637923455" sldId="396"/>
        </pc:sldMkLst>
        <pc:spChg chg="mod">
          <ac:chgData name="Ali, Syed Waqqas" userId="1b3a5f44-9498-4738-8c4e-8127257d744d" providerId="ADAL" clId="{47A5FD95-D490-45EC-95D9-B790786FFF74}" dt="2024-01-28T19:54:56.787" v="13343" actId="5793"/>
          <ac:spMkLst>
            <pc:docMk/>
            <pc:sldMk cId="2637923455" sldId="396"/>
            <ac:spMk id="3" creationId="{CD25B33D-4588-828C-A6BD-8326B33B6334}"/>
          </ac:spMkLst>
        </pc:spChg>
        <pc:spChg chg="del mod">
          <ac:chgData name="Ali, Syed Waqqas" userId="1b3a5f44-9498-4738-8c4e-8127257d744d" providerId="ADAL" clId="{47A5FD95-D490-45EC-95D9-B790786FFF74}" dt="2024-01-28T19:55:47.131" v="13349" actId="22"/>
          <ac:spMkLst>
            <pc:docMk/>
            <pc:sldMk cId="2637923455" sldId="396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55:54.157" v="13351" actId="1076"/>
          <ac:picMkLst>
            <pc:docMk/>
            <pc:sldMk cId="2637923455" sldId="396"/>
            <ac:picMk id="11" creationId="{AD782491-1DA2-ABFD-B881-AAD385DD6C8C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54.237" v="13342" actId="5793"/>
        <pc:sldMkLst>
          <pc:docMk/>
          <pc:sldMk cId="1273725445" sldId="397"/>
        </pc:sldMkLst>
        <pc:spChg chg="mod">
          <ac:chgData name="Ali, Syed Waqqas" userId="1b3a5f44-9498-4738-8c4e-8127257d744d" providerId="ADAL" clId="{47A5FD95-D490-45EC-95D9-B790786FFF74}" dt="2024-01-28T19:54:54.237" v="13342" actId="5793"/>
          <ac:spMkLst>
            <pc:docMk/>
            <pc:sldMk cId="1273725445" sldId="397"/>
            <ac:spMk id="3" creationId="{CD25B33D-4588-828C-A6BD-8326B33B6334}"/>
          </ac:spMkLst>
        </pc:spChg>
        <pc:spChg chg="del">
          <ac:chgData name="Ali, Syed Waqqas" userId="1b3a5f44-9498-4738-8c4e-8127257d744d" providerId="ADAL" clId="{47A5FD95-D490-45EC-95D9-B790786FFF74}" dt="2024-01-28T19:44:31.358" v="13134" actId="22"/>
          <ac:spMkLst>
            <pc:docMk/>
            <pc:sldMk cId="1273725445" sldId="397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47A5FD95-D490-45EC-95D9-B790786FFF74}" dt="2024-01-28T19:44:38.879" v="13136" actId="1076"/>
          <ac:picMkLst>
            <pc:docMk/>
            <pc:sldMk cId="1273725445" sldId="397"/>
            <ac:picMk id="11" creationId="{B0C477DF-98A8-019C-9612-E7FB5D38F8AA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52.459" v="13341" actId="5793"/>
        <pc:sldMkLst>
          <pc:docMk/>
          <pc:sldMk cId="3625473594" sldId="398"/>
        </pc:sldMkLst>
        <pc:spChg chg="mod">
          <ac:chgData name="Ali, Syed Waqqas" userId="1b3a5f44-9498-4738-8c4e-8127257d744d" providerId="ADAL" clId="{47A5FD95-D490-45EC-95D9-B790786FFF74}" dt="2024-01-28T19:54:52.459" v="13341" actId="5793"/>
          <ac:spMkLst>
            <pc:docMk/>
            <pc:sldMk cId="3625473594" sldId="398"/>
            <ac:spMk id="3" creationId="{CD25B33D-4588-828C-A6BD-8326B33B6334}"/>
          </ac:spMkLst>
        </pc:spChg>
        <pc:spChg chg="add del mod">
          <ac:chgData name="Ali, Syed Waqqas" userId="1b3a5f44-9498-4738-8c4e-8127257d744d" providerId="ADAL" clId="{47A5FD95-D490-45EC-95D9-B790786FFF74}" dt="2024-01-28T19:47:16.729" v="13143" actId="22"/>
          <ac:spMkLst>
            <pc:docMk/>
            <pc:sldMk cId="3625473594" sldId="398"/>
            <ac:spMk id="10" creationId="{31807A28-346D-45C2-BF66-CD8D042AFE6C}"/>
          </ac:spMkLst>
        </pc:spChg>
        <pc:picChg chg="del">
          <ac:chgData name="Ali, Syed Waqqas" userId="1b3a5f44-9498-4738-8c4e-8127257d744d" providerId="ADAL" clId="{47A5FD95-D490-45EC-95D9-B790786FFF74}" dt="2024-01-28T19:47:03.917" v="13142" actId="478"/>
          <ac:picMkLst>
            <pc:docMk/>
            <pc:sldMk cId="3625473594" sldId="398"/>
            <ac:picMk id="11" creationId="{B0C477DF-98A8-019C-9612-E7FB5D38F8AA}"/>
          </ac:picMkLst>
        </pc:picChg>
        <pc:picChg chg="add mod ord">
          <ac:chgData name="Ali, Syed Waqqas" userId="1b3a5f44-9498-4738-8c4e-8127257d744d" providerId="ADAL" clId="{47A5FD95-D490-45EC-95D9-B790786FFF74}" dt="2024-01-28T19:47:23.742" v="13146" actId="1076"/>
          <ac:picMkLst>
            <pc:docMk/>
            <pc:sldMk cId="3625473594" sldId="398"/>
            <ac:picMk id="13" creationId="{7F38EA17-4083-722D-1897-AA2E9FEDF168}"/>
          </ac:picMkLst>
        </pc:picChg>
      </pc:sldChg>
      <pc:sldChg chg="addSp delSp modSp add mod">
        <pc:chgData name="Ali, Syed Waqqas" userId="1b3a5f44-9498-4738-8c4e-8127257d744d" providerId="ADAL" clId="{47A5FD95-D490-45EC-95D9-B790786FFF74}" dt="2024-01-28T19:54:49.743" v="13340" actId="5793"/>
        <pc:sldMkLst>
          <pc:docMk/>
          <pc:sldMk cId="611721724" sldId="399"/>
        </pc:sldMkLst>
        <pc:spChg chg="mod">
          <ac:chgData name="Ali, Syed Waqqas" userId="1b3a5f44-9498-4738-8c4e-8127257d744d" providerId="ADAL" clId="{47A5FD95-D490-45EC-95D9-B790786FFF74}" dt="2024-01-28T19:50:59.883" v="13173" actId="120"/>
          <ac:spMkLst>
            <pc:docMk/>
            <pc:sldMk cId="611721724" sldId="399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19:54:49.743" v="13340" actId="5793"/>
          <ac:spMkLst>
            <pc:docMk/>
            <pc:sldMk cId="611721724" sldId="399"/>
            <ac:spMk id="3" creationId="{CD25B33D-4588-828C-A6BD-8326B33B6334}"/>
          </ac:spMkLst>
        </pc:spChg>
        <pc:spChg chg="add del mod">
          <ac:chgData name="Ali, Syed Waqqas" userId="1b3a5f44-9498-4738-8c4e-8127257d744d" providerId="ADAL" clId="{47A5FD95-D490-45EC-95D9-B790786FFF74}" dt="2024-01-28T19:50:56.814" v="13172" actId="22"/>
          <ac:spMkLst>
            <pc:docMk/>
            <pc:sldMk cId="611721724" sldId="399"/>
            <ac:spMk id="10" creationId="{44E6F5AC-B3EE-E608-1622-969AFE737D5F}"/>
          </ac:spMkLst>
        </pc:spChg>
        <pc:spChg chg="add del mod">
          <ac:chgData name="Ali, Syed Waqqas" userId="1b3a5f44-9498-4738-8c4e-8127257d744d" providerId="ADAL" clId="{47A5FD95-D490-45EC-95D9-B790786FFF74}" dt="2024-01-28T19:51:23.050" v="13177" actId="22"/>
          <ac:spMkLst>
            <pc:docMk/>
            <pc:sldMk cId="611721724" sldId="399"/>
            <ac:spMk id="15" creationId="{467AB6BB-38B2-9E4C-4ECE-9C4D84B6E96D}"/>
          </ac:spMkLst>
        </pc:spChg>
        <pc:picChg chg="add del mod ord">
          <ac:chgData name="Ali, Syed Waqqas" userId="1b3a5f44-9498-4738-8c4e-8127257d744d" providerId="ADAL" clId="{47A5FD95-D490-45EC-95D9-B790786FFF74}" dt="2024-01-28T19:51:21.531" v="13176" actId="478"/>
          <ac:picMkLst>
            <pc:docMk/>
            <pc:sldMk cId="611721724" sldId="399"/>
            <ac:picMk id="12" creationId="{F31D029B-61BB-9B66-F5FB-3D78A1FAE587}"/>
          </ac:picMkLst>
        </pc:picChg>
        <pc:picChg chg="del">
          <ac:chgData name="Ali, Syed Waqqas" userId="1b3a5f44-9498-4738-8c4e-8127257d744d" providerId="ADAL" clId="{47A5FD95-D490-45EC-95D9-B790786FFF74}" dt="2024-01-28T19:50:55.566" v="13171" actId="478"/>
          <ac:picMkLst>
            <pc:docMk/>
            <pc:sldMk cId="611721724" sldId="399"/>
            <ac:picMk id="13" creationId="{7F38EA17-4083-722D-1897-AA2E9FEDF168}"/>
          </ac:picMkLst>
        </pc:picChg>
        <pc:picChg chg="add mod ord">
          <ac:chgData name="Ali, Syed Waqqas" userId="1b3a5f44-9498-4738-8c4e-8127257d744d" providerId="ADAL" clId="{47A5FD95-D490-45EC-95D9-B790786FFF74}" dt="2024-01-28T19:51:28.808" v="13179" actId="1076"/>
          <ac:picMkLst>
            <pc:docMk/>
            <pc:sldMk cId="611721724" sldId="399"/>
            <ac:picMk id="17" creationId="{D7EC5EF0-08B1-6C40-2DBB-8A803DACFC8F}"/>
          </ac:picMkLst>
        </pc:picChg>
      </pc:sldChg>
      <pc:sldChg chg="modSp add mod">
        <pc:chgData name="Ali, Syed Waqqas" userId="1b3a5f44-9498-4738-8c4e-8127257d744d" providerId="ADAL" clId="{47A5FD95-D490-45EC-95D9-B790786FFF74}" dt="2024-01-28T19:58:07.453" v="13737" actId="20577"/>
        <pc:sldMkLst>
          <pc:docMk/>
          <pc:sldMk cId="3385482506" sldId="400"/>
        </pc:sldMkLst>
        <pc:spChg chg="mod">
          <ac:chgData name="Ali, Syed Waqqas" userId="1b3a5f44-9498-4738-8c4e-8127257d744d" providerId="ADAL" clId="{47A5FD95-D490-45EC-95D9-B790786FFF74}" dt="2024-01-28T19:57:09.956" v="13367" actId="20577"/>
          <ac:spMkLst>
            <pc:docMk/>
            <pc:sldMk cId="3385482506" sldId="400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19:58:07.453" v="13737" actId="20577"/>
          <ac:spMkLst>
            <pc:docMk/>
            <pc:sldMk cId="3385482506" sldId="4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20:09:21.180" v="13781" actId="20577"/>
        <pc:sldMkLst>
          <pc:docMk/>
          <pc:sldMk cId="1064089630" sldId="401"/>
        </pc:sldMkLst>
        <pc:spChg chg="mod">
          <ac:chgData name="Ali, Syed Waqqas" userId="1b3a5f44-9498-4738-8c4e-8127257d744d" providerId="ADAL" clId="{47A5FD95-D490-45EC-95D9-B790786FFF74}" dt="2024-01-28T20:09:21.180" v="13781" actId="20577"/>
          <ac:spMkLst>
            <pc:docMk/>
            <pc:sldMk cId="1064089630" sldId="40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1:25.145" v="13958" actId="20577"/>
        <pc:sldMkLst>
          <pc:docMk/>
          <pc:sldMk cId="2147645981" sldId="402"/>
        </pc:sldMkLst>
        <pc:spChg chg="mod">
          <ac:chgData name="Ali, Syed Waqqas" userId="1b3a5f44-9498-4738-8c4e-8127257d744d" providerId="ADAL" clId="{47A5FD95-D490-45EC-95D9-B790786FFF74}" dt="2024-01-28T20:11:15.603" v="13913" actId="20577"/>
          <ac:spMkLst>
            <pc:docMk/>
            <pc:sldMk cId="2147645981" sldId="402"/>
            <ac:spMk id="2" creationId="{B5D19C15-72DF-16C9-E8B1-668BC2A4A015}"/>
          </ac:spMkLst>
        </pc:spChg>
        <pc:spChg chg="mod">
          <ac:chgData name="Ali, Syed Waqqas" userId="1b3a5f44-9498-4738-8c4e-8127257d744d" providerId="ADAL" clId="{47A5FD95-D490-45EC-95D9-B790786FFF74}" dt="2024-01-28T20:11:25.145" v="13958" actId="20577"/>
          <ac:spMkLst>
            <pc:docMk/>
            <pc:sldMk cId="2147645981" sldId="402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47A5FD95-D490-45EC-95D9-B790786FFF74}" dt="2024-01-28T20:12:23.966" v="13985" actId="20577"/>
        <pc:sldMkLst>
          <pc:docMk/>
          <pc:sldMk cId="4061976635" sldId="403"/>
        </pc:sldMkLst>
        <pc:spChg chg="mod">
          <ac:chgData name="Ali, Syed Waqqas" userId="1b3a5f44-9498-4738-8c4e-8127257d744d" providerId="ADAL" clId="{47A5FD95-D490-45EC-95D9-B790786FFF74}" dt="2024-01-28T20:12:23.966" v="13985" actId="20577"/>
          <ac:spMkLst>
            <pc:docMk/>
            <pc:sldMk cId="4061976635" sldId="403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47A5FD95-D490-45EC-95D9-B790786FFF74}" dt="2024-01-28T20:16:23.076" v="14478" actId="20577"/>
        <pc:sldMkLst>
          <pc:docMk/>
          <pc:sldMk cId="3499393464" sldId="404"/>
        </pc:sldMkLst>
        <pc:spChg chg="mod">
          <ac:chgData name="Ali, Syed Waqqas" userId="1b3a5f44-9498-4738-8c4e-8127257d744d" providerId="ADAL" clId="{47A5FD95-D490-45EC-95D9-B790786FFF74}" dt="2024-01-28T20:12:37.506" v="13998" actId="20577"/>
          <ac:spMkLst>
            <pc:docMk/>
            <pc:sldMk cId="3499393464" sldId="404"/>
            <ac:spMk id="2" creationId="{7941C4D4-39FE-4935-5E75-41F4E4B94491}"/>
          </ac:spMkLst>
        </pc:spChg>
        <pc:spChg chg="mod">
          <ac:chgData name="Ali, Syed Waqqas" userId="1b3a5f44-9498-4738-8c4e-8127257d744d" providerId="ADAL" clId="{47A5FD95-D490-45EC-95D9-B790786FFF74}" dt="2024-01-28T20:13:09.449" v="14002" actId="20577"/>
          <ac:spMkLst>
            <pc:docMk/>
            <pc:sldMk cId="3499393464" sldId="404"/>
            <ac:spMk id="3" creationId="{CD25B33D-4588-828C-A6BD-8326B33B6334}"/>
          </ac:spMkLst>
        </pc:spChg>
        <pc:spChg chg="mod">
          <ac:chgData name="Ali, Syed Waqqas" userId="1b3a5f44-9498-4738-8c4e-8127257d744d" providerId="ADAL" clId="{47A5FD95-D490-45EC-95D9-B790786FFF74}" dt="2024-01-28T20:16:23.076" v="14478" actId="20577"/>
          <ac:spMkLst>
            <pc:docMk/>
            <pc:sldMk cId="3499393464" sldId="404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3:54.655" v="15218" actId="122"/>
        <pc:sldMkLst>
          <pc:docMk/>
          <pc:sldMk cId="3719132685" sldId="405"/>
        </pc:sldMkLst>
        <pc:spChg chg="mod">
          <ac:chgData name="Ali, Syed Waqqas" userId="1b3a5f44-9498-4738-8c4e-8127257d744d" providerId="ADAL" clId="{47A5FD95-D490-45EC-95D9-B790786FFF74}" dt="2024-01-28T20:23:54.655" v="15218" actId="122"/>
          <ac:spMkLst>
            <pc:docMk/>
            <pc:sldMk cId="3719132685" sldId="405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6:46.314" v="14531" actId="20577"/>
        <pc:sldMkLst>
          <pc:docMk/>
          <pc:sldMk cId="1858192003" sldId="406"/>
        </pc:sldMkLst>
        <pc:spChg chg="mod">
          <ac:chgData name="Ali, Syed Waqqas" userId="1b3a5f44-9498-4738-8c4e-8127257d744d" providerId="ADAL" clId="{47A5FD95-D490-45EC-95D9-B790786FFF74}" dt="2024-01-28T20:16:46.314" v="14531" actId="20577"/>
          <ac:spMkLst>
            <pc:docMk/>
            <pc:sldMk cId="1858192003" sldId="406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7:22.037" v="14615" actId="20577"/>
        <pc:sldMkLst>
          <pc:docMk/>
          <pc:sldMk cId="3611175646" sldId="407"/>
        </pc:sldMkLst>
        <pc:spChg chg="mod">
          <ac:chgData name="Ali, Syed Waqqas" userId="1b3a5f44-9498-4738-8c4e-8127257d744d" providerId="ADAL" clId="{47A5FD95-D490-45EC-95D9-B790786FFF74}" dt="2024-01-28T20:17:22.037" v="14615" actId="20577"/>
          <ac:spMkLst>
            <pc:docMk/>
            <pc:sldMk cId="3611175646" sldId="407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18:21.923" v="14681" actId="207"/>
        <pc:sldMkLst>
          <pc:docMk/>
          <pc:sldMk cId="1628091841" sldId="408"/>
        </pc:sldMkLst>
        <pc:spChg chg="mod">
          <ac:chgData name="Ali, Syed Waqqas" userId="1b3a5f44-9498-4738-8c4e-8127257d744d" providerId="ADAL" clId="{47A5FD95-D490-45EC-95D9-B790786FFF74}" dt="2024-01-28T20:18:21.923" v="14681" actId="207"/>
          <ac:spMkLst>
            <pc:docMk/>
            <pc:sldMk cId="1628091841" sldId="408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0:24.799" v="14907" actId="207"/>
        <pc:sldMkLst>
          <pc:docMk/>
          <pc:sldMk cId="2787917913" sldId="409"/>
        </pc:sldMkLst>
        <pc:spChg chg="mod">
          <ac:chgData name="Ali, Syed Waqqas" userId="1b3a5f44-9498-4738-8c4e-8127257d744d" providerId="ADAL" clId="{47A5FD95-D490-45EC-95D9-B790786FFF74}" dt="2024-01-28T20:20:24.799" v="14907" actId="207"/>
          <ac:spMkLst>
            <pc:docMk/>
            <pc:sldMk cId="2787917913" sldId="409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0:34.754" v="14908" actId="207"/>
        <pc:sldMkLst>
          <pc:docMk/>
          <pc:sldMk cId="1966503400" sldId="410"/>
        </pc:sldMkLst>
        <pc:spChg chg="mod">
          <ac:chgData name="Ali, Syed Waqqas" userId="1b3a5f44-9498-4738-8c4e-8127257d744d" providerId="ADAL" clId="{47A5FD95-D490-45EC-95D9-B790786FFF74}" dt="2024-01-28T20:20:34.754" v="14908" actId="207"/>
          <ac:spMkLst>
            <pc:docMk/>
            <pc:sldMk cId="1966503400" sldId="41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47A5FD95-D490-45EC-95D9-B790786FFF74}" dt="2024-01-28T20:21:05.195" v="14974" actId="207"/>
        <pc:sldMkLst>
          <pc:docMk/>
          <pc:sldMk cId="7696826" sldId="411"/>
        </pc:sldMkLst>
        <pc:spChg chg="mod">
          <ac:chgData name="Ali, Syed Waqqas" userId="1b3a5f44-9498-4738-8c4e-8127257d744d" providerId="ADAL" clId="{47A5FD95-D490-45EC-95D9-B790786FFF74}" dt="2024-01-28T20:21:05.195" v="14974" actId="207"/>
          <ac:spMkLst>
            <pc:docMk/>
            <pc:sldMk cId="7696826" sldId="411"/>
            <ac:spMk id="4" creationId="{49959AFF-12A6-2BF9-0391-BF2E7E44A9BF}"/>
          </ac:spMkLst>
        </pc:spChg>
      </pc:sldChg>
      <pc:sldChg chg="addSp modSp add mod">
        <pc:chgData name="Ali, Syed Waqqas" userId="1b3a5f44-9498-4738-8c4e-8127257d744d" providerId="ADAL" clId="{47A5FD95-D490-45EC-95D9-B790786FFF74}" dt="2024-01-28T20:23:02.331" v="15071" actId="20577"/>
        <pc:sldMkLst>
          <pc:docMk/>
          <pc:sldMk cId="3472757388" sldId="412"/>
        </pc:sldMkLst>
        <pc:spChg chg="mod">
          <ac:chgData name="Ali, Syed Waqqas" userId="1b3a5f44-9498-4738-8c4e-8127257d744d" providerId="ADAL" clId="{47A5FD95-D490-45EC-95D9-B790786FFF74}" dt="2024-01-28T20:21:27.437" v="15020" actId="20577"/>
          <ac:spMkLst>
            <pc:docMk/>
            <pc:sldMk cId="3472757388" sldId="412"/>
            <ac:spMk id="4" creationId="{49959AFF-12A6-2BF9-0391-BF2E7E44A9BF}"/>
          </ac:spMkLst>
        </pc:spChg>
        <pc:graphicFrameChg chg="add mod modGraphic">
          <ac:chgData name="Ali, Syed Waqqas" userId="1b3a5f44-9498-4738-8c4e-8127257d744d" providerId="ADAL" clId="{47A5FD95-D490-45EC-95D9-B790786FFF74}" dt="2024-01-28T20:23:02.331" v="15071" actId="20577"/>
          <ac:graphicFrameMkLst>
            <pc:docMk/>
            <pc:sldMk cId="3472757388" sldId="412"/>
            <ac:graphicFrameMk id="10" creationId="{54B0C426-2D39-CBCE-C169-C549BA70ACD9}"/>
          </ac:graphicFrameMkLst>
        </pc:graphicFrameChg>
      </pc:sldChg>
      <pc:sldChg chg="modSp add mod">
        <pc:chgData name="Ali, Syed Waqqas" userId="1b3a5f44-9498-4738-8c4e-8127257d744d" providerId="ADAL" clId="{47A5FD95-D490-45EC-95D9-B790786FFF74}" dt="2024-01-28T20:28:15.011" v="16001" actId="207"/>
        <pc:sldMkLst>
          <pc:docMk/>
          <pc:sldMk cId="3787744803" sldId="413"/>
        </pc:sldMkLst>
        <pc:spChg chg="mod">
          <ac:chgData name="Ali, Syed Waqqas" userId="1b3a5f44-9498-4738-8c4e-8127257d744d" providerId="ADAL" clId="{47A5FD95-D490-45EC-95D9-B790786FFF74}" dt="2024-01-28T20:24:36.218" v="15322" actId="5793"/>
          <ac:spMkLst>
            <pc:docMk/>
            <pc:sldMk cId="3787744803" sldId="413"/>
            <ac:spMk id="2" creationId="{0F38800C-8A7D-E150-1D69-4C942110B9A3}"/>
          </ac:spMkLst>
        </pc:spChg>
        <pc:spChg chg="mod">
          <ac:chgData name="Ali, Syed Waqqas" userId="1b3a5f44-9498-4738-8c4e-8127257d744d" providerId="ADAL" clId="{47A5FD95-D490-45EC-95D9-B790786FFF74}" dt="2024-01-28T20:28:15.011" v="16001" actId="207"/>
          <ac:spMkLst>
            <pc:docMk/>
            <pc:sldMk cId="3787744803" sldId="41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47A5FD95-D490-45EC-95D9-B790786FFF74}" dt="2024-01-28T20:28:24.716" v="16002" actId="207"/>
        <pc:sldMkLst>
          <pc:docMk/>
          <pc:sldMk cId="3560334455" sldId="414"/>
        </pc:sldMkLst>
        <pc:spChg chg="mod">
          <ac:chgData name="Ali, Syed Waqqas" userId="1b3a5f44-9498-4738-8c4e-8127257d744d" providerId="ADAL" clId="{47A5FD95-D490-45EC-95D9-B790786FFF74}" dt="2024-01-28T20:28:24.716" v="16002" actId="207"/>
          <ac:spMkLst>
            <pc:docMk/>
            <pc:sldMk cId="3560334455" sldId="41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47A5FD95-D490-45EC-95D9-B790786FFF74}" dt="2024-01-28T20:28:53.502" v="16059" actId="14100"/>
        <pc:sldMkLst>
          <pc:docMk/>
          <pc:sldMk cId="4078652991" sldId="415"/>
        </pc:sldMkLst>
        <pc:spChg chg="mod">
          <ac:chgData name="Ali, Syed Waqqas" userId="1b3a5f44-9498-4738-8c4e-8127257d744d" providerId="ADAL" clId="{47A5FD95-D490-45EC-95D9-B790786FFF74}" dt="2024-01-28T20:28:50.121" v="16058" actId="1035"/>
          <ac:spMkLst>
            <pc:docMk/>
            <pc:sldMk cId="4078652991" sldId="415"/>
            <ac:spMk id="2" creationId="{0F38800C-8A7D-E150-1D69-4C942110B9A3}"/>
          </ac:spMkLst>
        </pc:spChg>
        <pc:spChg chg="del">
          <ac:chgData name="Ali, Syed Waqqas" userId="1b3a5f44-9498-4738-8c4e-8127257d744d" providerId="ADAL" clId="{47A5FD95-D490-45EC-95D9-B790786FFF74}" dt="2024-01-28T20:26:16.214" v="15759" actId="478"/>
          <ac:spMkLst>
            <pc:docMk/>
            <pc:sldMk cId="4078652991" sldId="415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47A5FD95-D490-45EC-95D9-B790786FFF74}" dt="2024-01-28T20:26:19.464" v="15760" actId="22"/>
          <ac:spMkLst>
            <pc:docMk/>
            <pc:sldMk cId="4078652991" sldId="415"/>
            <ac:spMk id="10" creationId="{9D54CDD3-7025-90CF-1DD7-0163CEECFA05}"/>
          </ac:spMkLst>
        </pc:spChg>
        <pc:spChg chg="add mod">
          <ac:chgData name="Ali, Syed Waqqas" userId="1b3a5f44-9498-4738-8c4e-8127257d744d" providerId="ADAL" clId="{47A5FD95-D490-45EC-95D9-B790786FFF74}" dt="2024-01-28T20:27:48.446" v="15999" actId="20577"/>
          <ac:spMkLst>
            <pc:docMk/>
            <pc:sldMk cId="4078652991" sldId="415"/>
            <ac:spMk id="13" creationId="{CA44FA7F-3953-F7A4-DBD4-1A273062D8C4}"/>
          </ac:spMkLst>
        </pc:spChg>
        <pc:picChg chg="add mod ord">
          <ac:chgData name="Ali, Syed Waqqas" userId="1b3a5f44-9498-4738-8c4e-8127257d744d" providerId="ADAL" clId="{47A5FD95-D490-45EC-95D9-B790786FFF74}" dt="2024-01-28T20:28:53.502" v="16059" actId="14100"/>
          <ac:picMkLst>
            <pc:docMk/>
            <pc:sldMk cId="4078652991" sldId="415"/>
            <ac:picMk id="12" creationId="{4FAC1BC5-7CD5-8D2B-8FA5-1443F0AA621D}"/>
          </ac:picMkLst>
        </pc:picChg>
      </pc:sldChg>
    </pc:docChg>
  </pc:docChgLst>
  <pc:docChgLst>
    <pc:chgData name="Ali, Syed Waqqas" userId="1b3a5f44-9498-4738-8c4e-8127257d744d" providerId="ADAL" clId="{87E1A513-5D24-4750-8F2C-30F1CDBA0A9D}"/>
    <pc:docChg chg="undo custSel addSld delSld modSld">
      <pc:chgData name="Ali, Syed Waqqas" userId="1b3a5f44-9498-4738-8c4e-8127257d744d" providerId="ADAL" clId="{87E1A513-5D24-4750-8F2C-30F1CDBA0A9D}" dt="2024-01-30T20:08:52.966" v="1542" actId="20577"/>
      <pc:docMkLst>
        <pc:docMk/>
      </pc:docMkLst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65091583" sldId="333"/>
        </pc:sldMkLst>
      </pc:sldChg>
      <pc:sldChg chg="modSp add mod">
        <pc:chgData name="Ali, Syed Waqqas" userId="1b3a5f44-9498-4738-8c4e-8127257d744d" providerId="ADAL" clId="{87E1A513-5D24-4750-8F2C-30F1CDBA0A9D}" dt="2024-01-30T18:22:01.382" v="201" actId="20577"/>
        <pc:sldMkLst>
          <pc:docMk/>
          <pc:sldMk cId="2295564693" sldId="333"/>
        </pc:sldMkLst>
        <pc:spChg chg="mod">
          <ac:chgData name="Ali, Syed Waqqas" userId="1b3a5f44-9498-4738-8c4e-8127257d744d" providerId="ADAL" clId="{87E1A513-5D24-4750-8F2C-30F1CDBA0A9D}" dt="2024-01-30T18:20:42.591" v="44" actId="20577"/>
          <ac:spMkLst>
            <pc:docMk/>
            <pc:sldMk cId="2295564693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18:22:01.382" v="201" actId="20577"/>
          <ac:spMkLst>
            <pc:docMk/>
            <pc:sldMk cId="2295564693" sldId="33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898683145" sldId="334"/>
        </pc:sldMkLst>
      </pc:sldChg>
      <pc:sldChg chg="addSp delSp modSp add mod">
        <pc:chgData name="Ali, Syed Waqqas" userId="1b3a5f44-9498-4738-8c4e-8127257d744d" providerId="ADAL" clId="{87E1A513-5D24-4750-8F2C-30F1CDBA0A9D}" dt="2024-01-30T18:28:42.940" v="594" actId="1076"/>
        <pc:sldMkLst>
          <pc:docMk/>
          <pc:sldMk cId="2012123850" sldId="334"/>
        </pc:sldMkLst>
        <pc:spChg chg="mod">
          <ac:chgData name="Ali, Syed Waqqas" userId="1b3a5f44-9498-4738-8c4e-8127257d744d" providerId="ADAL" clId="{87E1A513-5D24-4750-8F2C-30F1CDBA0A9D}" dt="2024-01-30T18:26:33.628" v="466" actId="20577"/>
          <ac:spMkLst>
            <pc:docMk/>
            <pc:sldMk cId="2012123850" sldId="334"/>
            <ac:spMk id="2" creationId="{0F38800C-8A7D-E150-1D69-4C942110B9A3}"/>
          </ac:spMkLst>
        </pc:spChg>
        <pc:spChg chg="del">
          <ac:chgData name="Ali, Syed Waqqas" userId="1b3a5f44-9498-4738-8c4e-8127257d744d" providerId="ADAL" clId="{87E1A513-5D24-4750-8F2C-30F1CDBA0A9D}" dt="2024-01-30T18:26:37.084" v="467" actId="478"/>
          <ac:spMkLst>
            <pc:docMk/>
            <pc:sldMk cId="2012123850" sldId="33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87E1A513-5D24-4750-8F2C-30F1CDBA0A9D}" dt="2024-01-30T18:27:05.730" v="479" actId="1076"/>
          <ac:spMkLst>
            <pc:docMk/>
            <pc:sldMk cId="2012123850" sldId="334"/>
            <ac:spMk id="9" creationId="{936A4FF9-15A0-F567-75DC-A767F8BDDD44}"/>
          </ac:spMkLst>
        </pc:spChg>
        <pc:spChg chg="add mod">
          <ac:chgData name="Ali, Syed Waqqas" userId="1b3a5f44-9498-4738-8c4e-8127257d744d" providerId="ADAL" clId="{87E1A513-5D24-4750-8F2C-30F1CDBA0A9D}" dt="2024-01-30T18:27:14.090" v="482" actId="20577"/>
          <ac:spMkLst>
            <pc:docMk/>
            <pc:sldMk cId="2012123850" sldId="334"/>
            <ac:spMk id="10" creationId="{2037CF5C-7DB9-EA0F-1842-A0454F061A2D}"/>
          </ac:spMkLst>
        </pc:spChg>
        <pc:spChg chg="add mod">
          <ac:chgData name="Ali, Syed Waqqas" userId="1b3a5f44-9498-4738-8c4e-8127257d744d" providerId="ADAL" clId="{87E1A513-5D24-4750-8F2C-30F1CDBA0A9D}" dt="2024-01-30T18:27:23.203" v="486" actId="1076"/>
          <ac:spMkLst>
            <pc:docMk/>
            <pc:sldMk cId="2012123850" sldId="334"/>
            <ac:spMk id="11" creationId="{A9015A1B-EE6B-463A-7E2F-58BCA70F2DD1}"/>
          </ac:spMkLst>
        </pc:spChg>
        <pc:spChg chg="add mod">
          <ac:chgData name="Ali, Syed Waqqas" userId="1b3a5f44-9498-4738-8c4e-8127257d744d" providerId="ADAL" clId="{87E1A513-5D24-4750-8F2C-30F1CDBA0A9D}" dt="2024-01-30T18:28:25.974" v="569" actId="1076"/>
          <ac:spMkLst>
            <pc:docMk/>
            <pc:sldMk cId="2012123850" sldId="334"/>
            <ac:spMk id="14" creationId="{9AC3FBE3-1588-A01A-B42E-D33CA6CAA186}"/>
          </ac:spMkLst>
        </pc:spChg>
        <pc:spChg chg="add mod">
          <ac:chgData name="Ali, Syed Waqqas" userId="1b3a5f44-9498-4738-8c4e-8127257d744d" providerId="ADAL" clId="{87E1A513-5D24-4750-8F2C-30F1CDBA0A9D}" dt="2024-01-30T18:28:42.940" v="594" actId="1076"/>
          <ac:spMkLst>
            <pc:docMk/>
            <pc:sldMk cId="2012123850" sldId="334"/>
            <ac:spMk id="15" creationId="{AC2640DA-2A61-AC40-004F-DC3CED4EF47C}"/>
          </ac:spMkLst>
        </pc:spChg>
        <pc:cxnChg chg="add mod">
          <ac:chgData name="Ali, Syed Waqqas" userId="1b3a5f44-9498-4738-8c4e-8127257d744d" providerId="ADAL" clId="{87E1A513-5D24-4750-8F2C-30F1CDBA0A9D}" dt="2024-01-30T18:27:40.999" v="502" actId="692"/>
          <ac:cxnSpMkLst>
            <pc:docMk/>
            <pc:sldMk cId="2012123850" sldId="334"/>
            <ac:cxnSpMk id="13" creationId="{BA404C93-AD19-A231-1C39-E7C35512B82B}"/>
          </ac:cxnSpMkLst>
        </pc:cxnChg>
      </pc:sldChg>
      <pc:sldChg chg="modSp add mod">
        <pc:chgData name="Ali, Syed Waqqas" userId="1b3a5f44-9498-4738-8c4e-8127257d744d" providerId="ADAL" clId="{87E1A513-5D24-4750-8F2C-30F1CDBA0A9D}" dt="2024-01-30T18:25:00.985" v="444" actId="207"/>
        <pc:sldMkLst>
          <pc:docMk/>
          <pc:sldMk cId="772985243" sldId="335"/>
        </pc:sldMkLst>
        <pc:spChg chg="mod">
          <ac:chgData name="Ali, Syed Waqqas" userId="1b3a5f44-9498-4738-8c4e-8127257d744d" providerId="ADAL" clId="{87E1A513-5D24-4750-8F2C-30F1CDBA0A9D}" dt="2024-01-30T18:22:43.053" v="266"/>
          <ac:spMkLst>
            <pc:docMk/>
            <pc:sldMk cId="772985243" sldId="335"/>
            <ac:spMk id="2" creationId="{7941C4D4-39FE-4935-5E75-41F4E4B94491}"/>
          </ac:spMkLst>
        </pc:spChg>
        <pc:spChg chg="mod">
          <ac:chgData name="Ali, Syed Waqqas" userId="1b3a5f44-9498-4738-8c4e-8127257d744d" providerId="ADAL" clId="{87E1A513-5D24-4750-8F2C-30F1CDBA0A9D}" dt="2024-01-30T18:22:54.751" v="271" actId="20577"/>
          <ac:spMkLst>
            <pc:docMk/>
            <pc:sldMk cId="772985243" sldId="335"/>
            <ac:spMk id="3" creationId="{CD25B33D-4588-828C-A6BD-8326B33B6334}"/>
          </ac:spMkLst>
        </pc:spChg>
        <pc:spChg chg="mod">
          <ac:chgData name="Ali, Syed Waqqas" userId="1b3a5f44-9498-4738-8c4e-8127257d744d" providerId="ADAL" clId="{87E1A513-5D24-4750-8F2C-30F1CDBA0A9D}" dt="2024-01-30T18:25:00.985" v="444" actId="207"/>
          <ac:spMkLst>
            <pc:docMk/>
            <pc:sldMk cId="772985243" sldId="335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704253487" sldId="33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861195080" sldId="336"/>
        </pc:sldMkLst>
      </pc:sldChg>
      <pc:sldChg chg="addSp delSp modSp add mod">
        <pc:chgData name="Ali, Syed Waqqas" userId="1b3a5f44-9498-4738-8c4e-8127257d744d" providerId="ADAL" clId="{87E1A513-5D24-4750-8F2C-30F1CDBA0A9D}" dt="2024-01-30T18:50:53.761" v="1287" actId="20577"/>
        <pc:sldMkLst>
          <pc:docMk/>
          <pc:sldMk cId="1249882133" sldId="336"/>
        </pc:sldMkLst>
        <pc:spChg chg="mod">
          <ac:chgData name="Ali, Syed Waqqas" userId="1b3a5f44-9498-4738-8c4e-8127257d744d" providerId="ADAL" clId="{87E1A513-5D24-4750-8F2C-30F1CDBA0A9D}" dt="2024-01-30T18:50:53.761" v="1287" actId="20577"/>
          <ac:spMkLst>
            <pc:docMk/>
            <pc:sldMk cId="1249882133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18:28:53.840" v="596" actId="1076"/>
          <ac:spMkLst>
            <pc:docMk/>
            <pc:sldMk cId="1249882133" sldId="336"/>
            <ac:spMk id="9" creationId="{936A4FF9-15A0-F567-75DC-A767F8BDDD44}"/>
          </ac:spMkLst>
        </pc:spChg>
        <pc:spChg chg="mod">
          <ac:chgData name="Ali, Syed Waqqas" userId="1b3a5f44-9498-4738-8c4e-8127257d744d" providerId="ADAL" clId="{87E1A513-5D24-4750-8F2C-30F1CDBA0A9D}" dt="2024-01-30T18:28:58.610" v="597" actId="1076"/>
          <ac:spMkLst>
            <pc:docMk/>
            <pc:sldMk cId="1249882133" sldId="336"/>
            <ac:spMk id="10" creationId="{2037CF5C-7DB9-EA0F-1842-A0454F061A2D}"/>
          </ac:spMkLst>
        </pc:spChg>
        <pc:spChg chg="mod">
          <ac:chgData name="Ali, Syed Waqqas" userId="1b3a5f44-9498-4738-8c4e-8127257d744d" providerId="ADAL" clId="{87E1A513-5D24-4750-8F2C-30F1CDBA0A9D}" dt="2024-01-30T18:28:58.610" v="597" actId="1076"/>
          <ac:spMkLst>
            <pc:docMk/>
            <pc:sldMk cId="1249882133" sldId="336"/>
            <ac:spMk id="11" creationId="{A9015A1B-EE6B-463A-7E2F-58BCA70F2DD1}"/>
          </ac:spMkLst>
        </pc:spChg>
        <pc:spChg chg="mod">
          <ac:chgData name="Ali, Syed Waqqas" userId="1b3a5f44-9498-4738-8c4e-8127257d744d" providerId="ADAL" clId="{87E1A513-5D24-4750-8F2C-30F1CDBA0A9D}" dt="2024-01-30T18:29:00.322" v="598" actId="1076"/>
          <ac:spMkLst>
            <pc:docMk/>
            <pc:sldMk cId="1249882133" sldId="336"/>
            <ac:spMk id="14" creationId="{9AC3FBE3-1588-A01A-B42E-D33CA6CAA186}"/>
          </ac:spMkLst>
        </pc:spChg>
        <pc:spChg chg="mod">
          <ac:chgData name="Ali, Syed Waqqas" userId="1b3a5f44-9498-4738-8c4e-8127257d744d" providerId="ADAL" clId="{87E1A513-5D24-4750-8F2C-30F1CDBA0A9D}" dt="2024-01-30T18:29:03.136" v="599" actId="1076"/>
          <ac:spMkLst>
            <pc:docMk/>
            <pc:sldMk cId="1249882133" sldId="336"/>
            <ac:spMk id="15" creationId="{AC2640DA-2A61-AC40-004F-DC3CED4EF47C}"/>
          </ac:spMkLst>
        </pc:spChg>
        <pc:spChg chg="add mod">
          <ac:chgData name="Ali, Syed Waqqas" userId="1b3a5f44-9498-4738-8c4e-8127257d744d" providerId="ADAL" clId="{87E1A513-5D24-4750-8F2C-30F1CDBA0A9D}" dt="2024-01-30T18:29:21.282" v="602" actId="20577"/>
          <ac:spMkLst>
            <pc:docMk/>
            <pc:sldMk cId="1249882133" sldId="336"/>
            <ac:spMk id="16" creationId="{BA89DD87-D110-DF03-217E-9EF795084F81}"/>
          </ac:spMkLst>
        </pc:spChg>
        <pc:spChg chg="add mod">
          <ac:chgData name="Ali, Syed Waqqas" userId="1b3a5f44-9498-4738-8c4e-8127257d744d" providerId="ADAL" clId="{87E1A513-5D24-4750-8F2C-30F1CDBA0A9D}" dt="2024-01-30T18:29:40.219" v="612" actId="1076"/>
          <ac:spMkLst>
            <pc:docMk/>
            <pc:sldMk cId="1249882133" sldId="336"/>
            <ac:spMk id="20" creationId="{CD7173C0-F12D-81AB-EAC2-0FD9AE6605EE}"/>
          </ac:spMkLst>
        </pc:spChg>
        <pc:spChg chg="add mod">
          <ac:chgData name="Ali, Syed Waqqas" userId="1b3a5f44-9498-4738-8c4e-8127257d744d" providerId="ADAL" clId="{87E1A513-5D24-4750-8F2C-30F1CDBA0A9D}" dt="2024-01-30T18:30:06.611" v="629" actId="1076"/>
          <ac:spMkLst>
            <pc:docMk/>
            <pc:sldMk cId="1249882133" sldId="336"/>
            <ac:spMk id="21" creationId="{5ABBC78B-C2F2-D09C-B8FE-D0BA6FF32066}"/>
          </ac:spMkLst>
        </pc:spChg>
        <pc:spChg chg="add mod">
          <ac:chgData name="Ali, Syed Waqqas" userId="1b3a5f44-9498-4738-8c4e-8127257d744d" providerId="ADAL" clId="{87E1A513-5D24-4750-8F2C-30F1CDBA0A9D}" dt="2024-01-30T18:33:01.944" v="741" actId="1076"/>
          <ac:spMkLst>
            <pc:docMk/>
            <pc:sldMk cId="1249882133" sldId="336"/>
            <ac:spMk id="27" creationId="{CE5C4A44-3386-49A9-D10E-5A18EA1E6860}"/>
          </ac:spMkLst>
        </pc:spChg>
        <pc:spChg chg="add mod">
          <ac:chgData name="Ali, Syed Waqqas" userId="1b3a5f44-9498-4738-8c4e-8127257d744d" providerId="ADAL" clId="{87E1A513-5D24-4750-8F2C-30F1CDBA0A9D}" dt="2024-01-30T18:31:15.799" v="666" actId="1076"/>
          <ac:spMkLst>
            <pc:docMk/>
            <pc:sldMk cId="1249882133" sldId="336"/>
            <ac:spMk id="28" creationId="{D9177097-2BFF-8FF2-A250-2381028770D2}"/>
          </ac:spMkLst>
        </pc:spChg>
        <pc:spChg chg="add mod">
          <ac:chgData name="Ali, Syed Waqqas" userId="1b3a5f44-9498-4738-8c4e-8127257d744d" providerId="ADAL" clId="{87E1A513-5D24-4750-8F2C-30F1CDBA0A9D}" dt="2024-01-30T18:32:36.842" v="732" actId="1076"/>
          <ac:spMkLst>
            <pc:docMk/>
            <pc:sldMk cId="1249882133" sldId="336"/>
            <ac:spMk id="29" creationId="{EE144DB2-DFA7-3CBA-7EFE-7E843E85CF52}"/>
          </ac:spMkLst>
        </pc:spChg>
        <pc:spChg chg="add del mod">
          <ac:chgData name="Ali, Syed Waqqas" userId="1b3a5f44-9498-4738-8c4e-8127257d744d" providerId="ADAL" clId="{87E1A513-5D24-4750-8F2C-30F1CDBA0A9D}" dt="2024-01-30T18:33:30.087" v="749" actId="478"/>
          <ac:spMkLst>
            <pc:docMk/>
            <pc:sldMk cId="1249882133" sldId="336"/>
            <ac:spMk id="30" creationId="{F140322E-FA3D-7F1C-BCFD-B9BF3150304C}"/>
          </ac:spMkLst>
        </pc:spChg>
        <pc:spChg chg="add del mod">
          <ac:chgData name="Ali, Syed Waqqas" userId="1b3a5f44-9498-4738-8c4e-8127257d744d" providerId="ADAL" clId="{87E1A513-5D24-4750-8F2C-30F1CDBA0A9D}" dt="2024-01-30T18:33:27.743" v="747" actId="478"/>
          <ac:spMkLst>
            <pc:docMk/>
            <pc:sldMk cId="1249882133" sldId="336"/>
            <ac:spMk id="31" creationId="{4669716F-C85F-DF81-CD04-80F7C34BDE03}"/>
          </ac:spMkLst>
        </pc:spChg>
        <pc:spChg chg="add del mod">
          <ac:chgData name="Ali, Syed Waqqas" userId="1b3a5f44-9498-4738-8c4e-8127257d744d" providerId="ADAL" clId="{87E1A513-5D24-4750-8F2C-30F1CDBA0A9D}" dt="2024-01-30T18:33:26.921" v="746" actId="478"/>
          <ac:spMkLst>
            <pc:docMk/>
            <pc:sldMk cId="1249882133" sldId="336"/>
            <ac:spMk id="32" creationId="{F0CF6D91-48FC-95DF-659A-9F7BC43A09D7}"/>
          </ac:spMkLst>
        </pc:spChg>
        <pc:spChg chg="add del mod">
          <ac:chgData name="Ali, Syed Waqqas" userId="1b3a5f44-9498-4738-8c4e-8127257d744d" providerId="ADAL" clId="{87E1A513-5D24-4750-8F2C-30F1CDBA0A9D}" dt="2024-01-30T18:33:34.722" v="750" actId="478"/>
          <ac:spMkLst>
            <pc:docMk/>
            <pc:sldMk cId="1249882133" sldId="336"/>
            <ac:spMk id="34" creationId="{BF32D7CB-AC37-8117-E115-84341642C951}"/>
          </ac:spMkLst>
        </pc:spChg>
        <pc:spChg chg="add del mod">
          <ac:chgData name="Ali, Syed Waqqas" userId="1b3a5f44-9498-4738-8c4e-8127257d744d" providerId="ADAL" clId="{87E1A513-5D24-4750-8F2C-30F1CDBA0A9D}" dt="2024-01-30T18:33:34.722" v="750" actId="478"/>
          <ac:spMkLst>
            <pc:docMk/>
            <pc:sldMk cId="1249882133" sldId="336"/>
            <ac:spMk id="35" creationId="{EEE5F469-26B7-EF62-7EAF-53C73688145D}"/>
          </ac:spMkLst>
        </pc:spChg>
        <pc:spChg chg="add del mod">
          <ac:chgData name="Ali, Syed Waqqas" userId="1b3a5f44-9498-4738-8c4e-8127257d744d" providerId="ADAL" clId="{87E1A513-5D24-4750-8F2C-30F1CDBA0A9D}" dt="2024-01-30T18:33:28.954" v="748" actId="478"/>
          <ac:spMkLst>
            <pc:docMk/>
            <pc:sldMk cId="1249882133" sldId="336"/>
            <ac:spMk id="37" creationId="{AE576906-84FD-84C3-663A-E89DD824B574}"/>
          </ac:spMkLst>
        </pc:spChg>
        <pc:spChg chg="add del mod">
          <ac:chgData name="Ali, Syed Waqqas" userId="1b3a5f44-9498-4738-8c4e-8127257d744d" providerId="ADAL" clId="{87E1A513-5D24-4750-8F2C-30F1CDBA0A9D}" dt="2024-01-30T18:33:28.954" v="748" actId="478"/>
          <ac:spMkLst>
            <pc:docMk/>
            <pc:sldMk cId="1249882133" sldId="336"/>
            <ac:spMk id="38" creationId="{F1F9B770-33BE-BD27-82E4-C042AE3A1C34}"/>
          </ac:spMkLst>
        </pc:spChg>
        <pc:spChg chg="add del mod">
          <ac:chgData name="Ali, Syed Waqqas" userId="1b3a5f44-9498-4738-8c4e-8127257d744d" providerId="ADAL" clId="{87E1A513-5D24-4750-8F2C-30F1CDBA0A9D}" dt="2024-01-30T18:33:26.240" v="745" actId="478"/>
          <ac:spMkLst>
            <pc:docMk/>
            <pc:sldMk cId="1249882133" sldId="336"/>
            <ac:spMk id="42" creationId="{B5288C27-0CA7-7452-7C82-C3A7F5329329}"/>
          </ac:spMkLst>
        </pc:spChg>
        <pc:spChg chg="add del mod">
          <ac:chgData name="Ali, Syed Waqqas" userId="1b3a5f44-9498-4738-8c4e-8127257d744d" providerId="ADAL" clId="{87E1A513-5D24-4750-8F2C-30F1CDBA0A9D}" dt="2024-01-30T18:33:26.240" v="745" actId="478"/>
          <ac:spMkLst>
            <pc:docMk/>
            <pc:sldMk cId="1249882133" sldId="336"/>
            <ac:spMk id="43" creationId="{83D2792A-4397-5CA8-B8E1-9479F8790D17}"/>
          </ac:spMkLst>
        </pc:spChg>
        <pc:cxnChg chg="mod">
          <ac:chgData name="Ali, Syed Waqqas" userId="1b3a5f44-9498-4738-8c4e-8127257d744d" providerId="ADAL" clId="{87E1A513-5D24-4750-8F2C-30F1CDBA0A9D}" dt="2024-01-30T18:28:58.610" v="597" actId="1076"/>
          <ac:cxnSpMkLst>
            <pc:docMk/>
            <pc:sldMk cId="1249882133" sldId="336"/>
            <ac:cxnSpMk id="13" creationId="{BA404C93-AD19-A231-1C39-E7C35512B82B}"/>
          </ac:cxnSpMkLst>
        </pc:cxnChg>
        <pc:cxnChg chg="add mod">
          <ac:chgData name="Ali, Syed Waqqas" userId="1b3a5f44-9498-4738-8c4e-8127257d744d" providerId="ADAL" clId="{87E1A513-5D24-4750-8F2C-30F1CDBA0A9D}" dt="2024-01-30T18:29:27.385" v="605" actId="14100"/>
          <ac:cxnSpMkLst>
            <pc:docMk/>
            <pc:sldMk cId="1249882133" sldId="336"/>
            <ac:cxnSpMk id="17" creationId="{299813CB-C7B8-D590-6256-24109A1664CF}"/>
          </ac:cxnSpMkLst>
        </pc:cxnChg>
        <pc:cxnChg chg="add mod">
          <ac:chgData name="Ali, Syed Waqqas" userId="1b3a5f44-9498-4738-8c4e-8127257d744d" providerId="ADAL" clId="{87E1A513-5D24-4750-8F2C-30F1CDBA0A9D}" dt="2024-01-30T18:33:34.722" v="750" actId="478"/>
          <ac:cxnSpMkLst>
            <pc:docMk/>
            <pc:sldMk cId="1249882133" sldId="336"/>
            <ac:cxnSpMk id="22" creationId="{AF1EA956-9B17-CCD1-A6B2-EF7DDDA62B87}"/>
          </ac:cxnSpMkLst>
        </pc:cxnChg>
        <pc:cxnChg chg="add mod">
          <ac:chgData name="Ali, Syed Waqqas" userId="1b3a5f44-9498-4738-8c4e-8127257d744d" providerId="ADAL" clId="{87E1A513-5D24-4750-8F2C-30F1CDBA0A9D}" dt="2024-01-30T18:32:53.657" v="737" actId="14100"/>
          <ac:cxnSpMkLst>
            <pc:docMk/>
            <pc:sldMk cId="1249882133" sldId="336"/>
            <ac:cxnSpMk id="23" creationId="{A57B819B-19D8-3C90-2D08-CD2B2B93C32E}"/>
          </ac:cxnSpMkLst>
        </pc:cxnChg>
        <pc:cxnChg chg="add mod">
          <ac:chgData name="Ali, Syed Waqqas" userId="1b3a5f44-9498-4738-8c4e-8127257d744d" providerId="ADAL" clId="{87E1A513-5D24-4750-8F2C-30F1CDBA0A9D}" dt="2024-01-30T18:32:59.829" v="740" actId="14100"/>
          <ac:cxnSpMkLst>
            <pc:docMk/>
            <pc:sldMk cId="1249882133" sldId="336"/>
            <ac:cxnSpMk id="25" creationId="{D2BF5AF4-0F98-2083-FDA0-571D6C5EA398}"/>
          </ac:cxnSpMkLst>
        </pc:cxnChg>
      </pc:sldChg>
      <pc:sldChg chg="addSp modSp add mod">
        <pc:chgData name="Ali, Syed Waqqas" userId="1b3a5f44-9498-4738-8c4e-8127257d744d" providerId="ADAL" clId="{87E1A513-5D24-4750-8F2C-30F1CDBA0A9D}" dt="2024-01-30T18:50:58.510" v="1291" actId="20577"/>
        <pc:sldMkLst>
          <pc:docMk/>
          <pc:sldMk cId="1503592271" sldId="337"/>
        </pc:sldMkLst>
        <pc:spChg chg="mod">
          <ac:chgData name="Ali, Syed Waqqas" userId="1b3a5f44-9498-4738-8c4e-8127257d744d" providerId="ADAL" clId="{87E1A513-5D24-4750-8F2C-30F1CDBA0A9D}" dt="2024-01-30T18:50:58.510" v="1291" actId="20577"/>
          <ac:spMkLst>
            <pc:docMk/>
            <pc:sldMk cId="1503592271" sldId="337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87E1A513-5D24-4750-8F2C-30F1CDBA0A9D}" dt="2024-01-30T18:34:47.925" v="831" actId="1076"/>
          <ac:spMkLst>
            <pc:docMk/>
            <pc:sldMk cId="1503592271" sldId="337"/>
            <ac:spMk id="3" creationId="{7A57BA73-0FAC-ABF0-4745-4219C9C71CF0}"/>
          </ac:spMkLst>
        </pc:spChg>
        <pc:spChg chg="mod">
          <ac:chgData name="Ali, Syed Waqqas" userId="1b3a5f44-9498-4738-8c4e-8127257d744d" providerId="ADAL" clId="{87E1A513-5D24-4750-8F2C-30F1CDBA0A9D}" dt="2024-01-30T18:45:50.402" v="1129" actId="20577"/>
          <ac:spMkLst>
            <pc:docMk/>
            <pc:sldMk cId="1503592271" sldId="337"/>
            <ac:spMk id="30" creationId="{F140322E-FA3D-7F1C-BCFD-B9BF3150304C}"/>
          </ac:spMkLst>
        </pc:spChg>
        <pc:spChg chg="mod">
          <ac:chgData name="Ali, Syed Waqqas" userId="1b3a5f44-9498-4738-8c4e-8127257d744d" providerId="ADAL" clId="{87E1A513-5D24-4750-8F2C-30F1CDBA0A9D}" dt="2024-01-30T18:45:47.691" v="1123" actId="20577"/>
          <ac:spMkLst>
            <pc:docMk/>
            <pc:sldMk cId="1503592271" sldId="337"/>
            <ac:spMk id="31" creationId="{4669716F-C85F-DF81-CD04-80F7C34BDE03}"/>
          </ac:spMkLst>
        </pc:spChg>
        <pc:spChg chg="mod">
          <ac:chgData name="Ali, Syed Waqqas" userId="1b3a5f44-9498-4738-8c4e-8127257d744d" providerId="ADAL" clId="{87E1A513-5D24-4750-8F2C-30F1CDBA0A9D}" dt="2024-01-30T18:45:44.005" v="1117" actId="20577"/>
          <ac:spMkLst>
            <pc:docMk/>
            <pc:sldMk cId="1503592271" sldId="337"/>
            <ac:spMk id="32" creationId="{F0CF6D91-48FC-95DF-659A-9F7BC43A09D7}"/>
          </ac:spMkLst>
        </pc:spChg>
        <pc:spChg chg="mod">
          <ac:chgData name="Ali, Syed Waqqas" userId="1b3a5f44-9498-4738-8c4e-8127257d744d" providerId="ADAL" clId="{87E1A513-5D24-4750-8F2C-30F1CDBA0A9D}" dt="2024-01-30T18:34:58.294" v="838" actId="1037"/>
          <ac:spMkLst>
            <pc:docMk/>
            <pc:sldMk cId="1503592271" sldId="337"/>
            <ac:spMk id="42" creationId="{B5288C27-0CA7-7452-7C82-C3A7F5329329}"/>
          </ac:spMkLst>
        </pc:spChg>
        <pc:spChg chg="mod">
          <ac:chgData name="Ali, Syed Waqqas" userId="1b3a5f44-9498-4738-8c4e-8127257d744d" providerId="ADAL" clId="{87E1A513-5D24-4750-8F2C-30F1CDBA0A9D}" dt="2024-01-30T18:34:58.294" v="838" actId="1037"/>
          <ac:spMkLst>
            <pc:docMk/>
            <pc:sldMk cId="1503592271" sldId="337"/>
            <ac:spMk id="43" creationId="{83D2792A-4397-5CA8-B8E1-9479F8790D17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124168973" sldId="337"/>
        </pc:sldMkLst>
      </pc:sldChg>
      <pc:sldChg chg="addSp delSp modSp add mod">
        <pc:chgData name="Ali, Syed Waqqas" userId="1b3a5f44-9498-4738-8c4e-8127257d744d" providerId="ADAL" clId="{87E1A513-5D24-4750-8F2C-30F1CDBA0A9D}" dt="2024-01-30T18:56:47.191" v="1301" actId="1076"/>
        <pc:sldMkLst>
          <pc:docMk/>
          <pc:sldMk cId="2119862745" sldId="338"/>
        </pc:sldMkLst>
        <pc:spChg chg="mod">
          <ac:chgData name="Ali, Syed Waqqas" userId="1b3a5f44-9498-4738-8c4e-8127257d744d" providerId="ADAL" clId="{87E1A513-5D24-4750-8F2C-30F1CDBA0A9D}" dt="2024-01-30T18:51:02.209" v="1295" actId="20577"/>
          <ac:spMkLst>
            <pc:docMk/>
            <pc:sldMk cId="2119862745" sldId="338"/>
            <ac:spMk id="2" creationId="{0F38800C-8A7D-E150-1D69-4C942110B9A3}"/>
          </ac:spMkLst>
        </pc:spChg>
        <pc:spChg chg="del">
          <ac:chgData name="Ali, Syed Waqqas" userId="1b3a5f44-9498-4738-8c4e-8127257d744d" providerId="ADAL" clId="{87E1A513-5D24-4750-8F2C-30F1CDBA0A9D}" dt="2024-01-30T18:35:22.822" v="840" actId="478"/>
          <ac:spMkLst>
            <pc:docMk/>
            <pc:sldMk cId="2119862745" sldId="338"/>
            <ac:spMk id="3" creationId="{7A57BA73-0FAC-ABF0-4745-4219C9C71CF0}"/>
          </ac:spMkLst>
        </pc:spChg>
        <pc:spChg chg="mod">
          <ac:chgData name="Ali, Syed Waqqas" userId="1b3a5f44-9498-4738-8c4e-8127257d744d" providerId="ADAL" clId="{87E1A513-5D24-4750-8F2C-30F1CDBA0A9D}" dt="2024-01-30T18:35:38.015" v="848" actId="1076"/>
          <ac:spMkLst>
            <pc:docMk/>
            <pc:sldMk cId="2119862745" sldId="338"/>
            <ac:spMk id="9" creationId="{936A4FF9-15A0-F567-75DC-A767F8BDDD44}"/>
          </ac:spMkLst>
        </pc:spChg>
        <pc:spChg chg="del">
          <ac:chgData name="Ali, Syed Waqqas" userId="1b3a5f44-9498-4738-8c4e-8127257d744d" providerId="ADAL" clId="{87E1A513-5D24-4750-8F2C-30F1CDBA0A9D}" dt="2024-01-30T18:35:55.979" v="855" actId="478"/>
          <ac:spMkLst>
            <pc:docMk/>
            <pc:sldMk cId="2119862745" sldId="338"/>
            <ac:spMk id="10" creationId="{2037CF5C-7DB9-EA0F-1842-A0454F061A2D}"/>
          </ac:spMkLst>
        </pc:spChg>
        <pc:spChg chg="del">
          <ac:chgData name="Ali, Syed Waqqas" userId="1b3a5f44-9498-4738-8c4e-8127257d744d" providerId="ADAL" clId="{87E1A513-5D24-4750-8F2C-30F1CDBA0A9D}" dt="2024-01-30T18:35:55.979" v="855" actId="478"/>
          <ac:spMkLst>
            <pc:docMk/>
            <pc:sldMk cId="2119862745" sldId="338"/>
            <ac:spMk id="11" creationId="{A9015A1B-EE6B-463A-7E2F-58BCA70F2DD1}"/>
          </ac:spMkLst>
        </pc:spChg>
        <pc:spChg chg="mod">
          <ac:chgData name="Ali, Syed Waqqas" userId="1b3a5f44-9498-4738-8c4e-8127257d744d" providerId="ADAL" clId="{87E1A513-5D24-4750-8F2C-30F1CDBA0A9D}" dt="2024-01-30T18:35:53.689" v="854" actId="1076"/>
          <ac:spMkLst>
            <pc:docMk/>
            <pc:sldMk cId="2119862745" sldId="338"/>
            <ac:spMk id="14" creationId="{9AC3FBE3-1588-A01A-B42E-D33CA6CAA186}"/>
          </ac:spMkLst>
        </pc:spChg>
        <pc:spChg chg="del">
          <ac:chgData name="Ali, Syed Waqqas" userId="1b3a5f44-9498-4738-8c4e-8127257d744d" providerId="ADAL" clId="{87E1A513-5D24-4750-8F2C-30F1CDBA0A9D}" dt="2024-01-30T18:35:55.979" v="855" actId="478"/>
          <ac:spMkLst>
            <pc:docMk/>
            <pc:sldMk cId="2119862745" sldId="338"/>
            <ac:spMk id="15" creationId="{AC2640DA-2A61-AC40-004F-DC3CED4EF47C}"/>
          </ac:spMkLst>
        </pc:spChg>
        <pc:spChg chg="del">
          <ac:chgData name="Ali, Syed Waqqas" userId="1b3a5f44-9498-4738-8c4e-8127257d744d" providerId="ADAL" clId="{87E1A513-5D24-4750-8F2C-30F1CDBA0A9D}" dt="2024-01-30T18:35:25.162" v="842" actId="478"/>
          <ac:spMkLst>
            <pc:docMk/>
            <pc:sldMk cId="2119862745" sldId="338"/>
            <ac:spMk id="16" creationId="{BA89DD87-D110-DF03-217E-9EF795084F81}"/>
          </ac:spMkLst>
        </pc:spChg>
        <pc:spChg chg="mod">
          <ac:chgData name="Ali, Syed Waqqas" userId="1b3a5f44-9498-4738-8c4e-8127257d744d" providerId="ADAL" clId="{87E1A513-5D24-4750-8F2C-30F1CDBA0A9D}" dt="2024-01-30T18:35:51.165" v="853" actId="1076"/>
          <ac:spMkLst>
            <pc:docMk/>
            <pc:sldMk cId="2119862745" sldId="338"/>
            <ac:spMk id="20" creationId="{CD7173C0-F12D-81AB-EAC2-0FD9AE6605EE}"/>
          </ac:spMkLst>
        </pc:spChg>
        <pc:spChg chg="del">
          <ac:chgData name="Ali, Syed Waqqas" userId="1b3a5f44-9498-4738-8c4e-8127257d744d" providerId="ADAL" clId="{87E1A513-5D24-4750-8F2C-30F1CDBA0A9D}" dt="2024-01-30T18:35:24.255" v="841" actId="478"/>
          <ac:spMkLst>
            <pc:docMk/>
            <pc:sldMk cId="2119862745" sldId="338"/>
            <ac:spMk id="21" creationId="{5ABBC78B-C2F2-D09C-B8FE-D0BA6FF32066}"/>
          </ac:spMkLst>
        </pc:spChg>
        <pc:spChg chg="add mod">
          <ac:chgData name="Ali, Syed Waqqas" userId="1b3a5f44-9498-4738-8c4e-8127257d744d" providerId="ADAL" clId="{87E1A513-5D24-4750-8F2C-30F1CDBA0A9D}" dt="2024-01-30T18:38:36.520" v="864" actId="1076"/>
          <ac:spMkLst>
            <pc:docMk/>
            <pc:sldMk cId="2119862745" sldId="338"/>
            <ac:spMk id="24" creationId="{8B50E0CD-35C7-5EA1-B403-09A181864E05}"/>
          </ac:spMkLst>
        </pc:spChg>
        <pc:spChg chg="add mod">
          <ac:chgData name="Ali, Syed Waqqas" userId="1b3a5f44-9498-4738-8c4e-8127257d744d" providerId="ADAL" clId="{87E1A513-5D24-4750-8F2C-30F1CDBA0A9D}" dt="2024-01-30T18:38:40.124" v="866" actId="1076"/>
          <ac:spMkLst>
            <pc:docMk/>
            <pc:sldMk cId="2119862745" sldId="338"/>
            <ac:spMk id="26" creationId="{F5BE79CD-0618-94E8-2996-3D07D715B42C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27" creationId="{CE5C4A44-3386-49A9-D10E-5A18EA1E6860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28" creationId="{D9177097-2BFF-8FF2-A250-2381028770D2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29" creationId="{EE144DB2-DFA7-3CBA-7EFE-7E843E85CF52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0" creationId="{F140322E-FA3D-7F1C-BCFD-B9BF3150304C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1" creationId="{4669716F-C85F-DF81-CD04-80F7C34BDE03}"/>
          </ac:spMkLst>
        </pc:spChg>
        <pc:spChg chg="del">
          <ac:chgData name="Ali, Syed Waqqas" userId="1b3a5f44-9498-4738-8c4e-8127257d744d" providerId="ADAL" clId="{87E1A513-5D24-4750-8F2C-30F1CDBA0A9D}" dt="2024-01-30T18:35:31.695" v="846" actId="478"/>
          <ac:spMkLst>
            <pc:docMk/>
            <pc:sldMk cId="2119862745" sldId="338"/>
            <ac:spMk id="32" creationId="{F0CF6D91-48FC-95DF-659A-9F7BC43A09D7}"/>
          </ac:spMkLst>
        </pc:spChg>
        <pc:spChg chg="add mod">
          <ac:chgData name="Ali, Syed Waqqas" userId="1b3a5f44-9498-4738-8c4e-8127257d744d" providerId="ADAL" clId="{87E1A513-5D24-4750-8F2C-30F1CDBA0A9D}" dt="2024-01-30T18:38:57.109" v="869" actId="20577"/>
          <ac:spMkLst>
            <pc:docMk/>
            <pc:sldMk cId="2119862745" sldId="338"/>
            <ac:spMk id="33" creationId="{2F34DF75-F461-A580-45D8-03CA2D588CAB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4" creationId="{BF32D7CB-AC37-8117-E115-84341642C951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5" creationId="{EEE5F469-26B7-EF62-7EAF-53C73688145D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7" creationId="{AE576906-84FD-84C3-663A-E89DD824B574}"/>
          </ac:spMkLst>
        </pc:spChg>
        <pc:spChg chg="del">
          <ac:chgData name="Ali, Syed Waqqas" userId="1b3a5f44-9498-4738-8c4e-8127257d744d" providerId="ADAL" clId="{87E1A513-5D24-4750-8F2C-30F1CDBA0A9D}" dt="2024-01-30T18:35:28.084" v="844" actId="478"/>
          <ac:spMkLst>
            <pc:docMk/>
            <pc:sldMk cId="2119862745" sldId="338"/>
            <ac:spMk id="38" creationId="{F1F9B770-33BE-BD27-82E4-C042AE3A1C34}"/>
          </ac:spMkLst>
        </pc:spChg>
        <pc:spChg chg="add mod">
          <ac:chgData name="Ali, Syed Waqqas" userId="1b3a5f44-9498-4738-8c4e-8127257d744d" providerId="ADAL" clId="{87E1A513-5D24-4750-8F2C-30F1CDBA0A9D}" dt="2024-01-30T18:56:47.191" v="1301" actId="1076"/>
          <ac:spMkLst>
            <pc:docMk/>
            <pc:sldMk cId="2119862745" sldId="338"/>
            <ac:spMk id="41" creationId="{2BB36BDD-8C95-CCF1-7078-752CABB946E1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42" creationId="{B5288C27-0CA7-7452-7C82-C3A7F5329329}"/>
          </ac:spMkLst>
        </pc:spChg>
        <pc:spChg chg="del">
          <ac:chgData name="Ali, Syed Waqqas" userId="1b3a5f44-9498-4738-8c4e-8127257d744d" providerId="ADAL" clId="{87E1A513-5D24-4750-8F2C-30F1CDBA0A9D}" dt="2024-01-30T18:35:30.484" v="845" actId="478"/>
          <ac:spMkLst>
            <pc:docMk/>
            <pc:sldMk cId="2119862745" sldId="338"/>
            <ac:spMk id="43" creationId="{83D2792A-4397-5CA8-B8E1-9479F8790D17}"/>
          </ac:spMkLst>
        </pc:spChg>
        <pc:spChg chg="add mod">
          <ac:chgData name="Ali, Syed Waqqas" userId="1b3a5f44-9498-4738-8c4e-8127257d744d" providerId="ADAL" clId="{87E1A513-5D24-4750-8F2C-30F1CDBA0A9D}" dt="2024-01-30T18:56:42.938" v="1300" actId="1076"/>
          <ac:spMkLst>
            <pc:docMk/>
            <pc:sldMk cId="2119862745" sldId="338"/>
            <ac:spMk id="46" creationId="{A32C54E4-0D39-2C27-41E9-0D98F5DD39CE}"/>
          </ac:spMkLst>
        </pc:spChg>
        <pc:spChg chg="add mod">
          <ac:chgData name="Ali, Syed Waqqas" userId="1b3a5f44-9498-4738-8c4e-8127257d744d" providerId="ADAL" clId="{87E1A513-5D24-4750-8F2C-30F1CDBA0A9D}" dt="2024-01-30T18:39:54.576" v="886" actId="1076"/>
          <ac:spMkLst>
            <pc:docMk/>
            <pc:sldMk cId="2119862745" sldId="338"/>
            <ac:spMk id="47" creationId="{C1F03D4A-D117-FD68-8570-46D2AE85DCE4}"/>
          </ac:spMkLst>
        </pc:spChg>
        <pc:spChg chg="add mod">
          <ac:chgData name="Ali, Syed Waqqas" userId="1b3a5f44-9498-4738-8c4e-8127257d744d" providerId="ADAL" clId="{87E1A513-5D24-4750-8F2C-30F1CDBA0A9D}" dt="2024-01-30T18:39:54.576" v="886" actId="1076"/>
          <ac:spMkLst>
            <pc:docMk/>
            <pc:sldMk cId="2119862745" sldId="338"/>
            <ac:spMk id="48" creationId="{7D9DD76C-0016-288A-7AB2-ECF6B2CEE146}"/>
          </ac:spMkLst>
        </pc:spChg>
        <pc:spChg chg="add mod">
          <ac:chgData name="Ali, Syed Waqqas" userId="1b3a5f44-9498-4738-8c4e-8127257d744d" providerId="ADAL" clId="{87E1A513-5D24-4750-8F2C-30F1CDBA0A9D}" dt="2024-01-30T18:45:31.912" v="1099" actId="20577"/>
          <ac:spMkLst>
            <pc:docMk/>
            <pc:sldMk cId="2119862745" sldId="338"/>
            <ac:spMk id="49" creationId="{B6CB087E-BC5E-03B5-1B6D-BC68F37A6C0C}"/>
          </ac:spMkLst>
        </pc:spChg>
        <pc:spChg chg="add mod">
          <ac:chgData name="Ali, Syed Waqqas" userId="1b3a5f44-9498-4738-8c4e-8127257d744d" providerId="ADAL" clId="{87E1A513-5D24-4750-8F2C-30F1CDBA0A9D}" dt="2024-01-30T18:40:51.973" v="921" actId="1076"/>
          <ac:spMkLst>
            <pc:docMk/>
            <pc:sldMk cId="2119862745" sldId="338"/>
            <ac:spMk id="52" creationId="{9099C299-F256-BE74-A323-A72DC0B71D3C}"/>
          </ac:spMkLst>
        </pc:spChg>
        <pc:spChg chg="add mod">
          <ac:chgData name="Ali, Syed Waqqas" userId="1b3a5f44-9498-4738-8c4e-8127257d744d" providerId="ADAL" clId="{87E1A513-5D24-4750-8F2C-30F1CDBA0A9D}" dt="2024-01-30T18:41:01.242" v="923" actId="1076"/>
          <ac:spMkLst>
            <pc:docMk/>
            <pc:sldMk cId="2119862745" sldId="338"/>
            <ac:spMk id="53" creationId="{AFD76E8A-4C13-D650-EA4F-2EAAFC6DF1F7}"/>
          </ac:spMkLst>
        </pc:spChg>
        <pc:spChg chg="add mod">
          <ac:chgData name="Ali, Syed Waqqas" userId="1b3a5f44-9498-4738-8c4e-8127257d744d" providerId="ADAL" clId="{87E1A513-5D24-4750-8F2C-30F1CDBA0A9D}" dt="2024-01-30T18:41:01.242" v="923" actId="1076"/>
          <ac:spMkLst>
            <pc:docMk/>
            <pc:sldMk cId="2119862745" sldId="338"/>
            <ac:spMk id="54" creationId="{9CB2F004-30FB-14A5-3F61-E878BA6CC971}"/>
          </ac:spMkLst>
        </pc:spChg>
        <pc:spChg chg="add mod">
          <ac:chgData name="Ali, Syed Waqqas" userId="1b3a5f44-9498-4738-8c4e-8127257d744d" providerId="ADAL" clId="{87E1A513-5D24-4750-8F2C-30F1CDBA0A9D}" dt="2024-01-30T18:48:24.124" v="1215" actId="1076"/>
          <ac:spMkLst>
            <pc:docMk/>
            <pc:sldMk cId="2119862745" sldId="338"/>
            <ac:spMk id="55" creationId="{B922B945-196E-4E1D-CF7A-AFA56740C59B}"/>
          </ac:spMkLst>
        </pc:spChg>
        <pc:spChg chg="add mod">
          <ac:chgData name="Ali, Syed Waqqas" userId="1b3a5f44-9498-4738-8c4e-8127257d744d" providerId="ADAL" clId="{87E1A513-5D24-4750-8F2C-30F1CDBA0A9D}" dt="2024-01-30T18:42:09.393" v="991" actId="1076"/>
          <ac:spMkLst>
            <pc:docMk/>
            <pc:sldMk cId="2119862745" sldId="338"/>
            <ac:spMk id="60" creationId="{086A6FEC-96CE-F312-CAEB-A45BABC879EF}"/>
          </ac:spMkLst>
        </pc:spChg>
        <pc:spChg chg="add mod">
          <ac:chgData name="Ali, Syed Waqqas" userId="1b3a5f44-9498-4738-8c4e-8127257d744d" providerId="ADAL" clId="{87E1A513-5D24-4750-8F2C-30F1CDBA0A9D}" dt="2024-01-30T18:43:10.482" v="993" actId="1076"/>
          <ac:spMkLst>
            <pc:docMk/>
            <pc:sldMk cId="2119862745" sldId="338"/>
            <ac:spMk id="61" creationId="{DF8E385F-8076-5F27-AD30-14E11C977F5E}"/>
          </ac:spMkLst>
        </pc:spChg>
        <pc:spChg chg="add mod">
          <ac:chgData name="Ali, Syed Waqqas" userId="1b3a5f44-9498-4738-8c4e-8127257d744d" providerId="ADAL" clId="{87E1A513-5D24-4750-8F2C-30F1CDBA0A9D}" dt="2024-01-30T18:43:10.482" v="993" actId="1076"/>
          <ac:spMkLst>
            <pc:docMk/>
            <pc:sldMk cId="2119862745" sldId="338"/>
            <ac:spMk id="62" creationId="{FCC26CA1-BAEB-C418-E2B6-1EB7DCE1478F}"/>
          </ac:spMkLst>
        </pc:spChg>
        <pc:spChg chg="add mod">
          <ac:chgData name="Ali, Syed Waqqas" userId="1b3a5f44-9498-4738-8c4e-8127257d744d" providerId="ADAL" clId="{87E1A513-5D24-4750-8F2C-30F1CDBA0A9D}" dt="2024-01-30T18:45:38.709" v="1111" actId="20577"/>
          <ac:spMkLst>
            <pc:docMk/>
            <pc:sldMk cId="2119862745" sldId="338"/>
            <ac:spMk id="63" creationId="{1BF48B26-F5E4-E4C1-E3C7-15ABBAB5F657}"/>
          </ac:spMkLst>
        </pc:spChg>
        <pc:spChg chg="add mod">
          <ac:chgData name="Ali, Syed Waqqas" userId="1b3a5f44-9498-4738-8c4e-8127257d744d" providerId="ADAL" clId="{87E1A513-5D24-4750-8F2C-30F1CDBA0A9D}" dt="2024-01-30T18:44:27.019" v="1054" actId="1076"/>
          <ac:spMkLst>
            <pc:docMk/>
            <pc:sldMk cId="2119862745" sldId="338"/>
            <ac:spMk id="67" creationId="{9C64F5F9-5B14-64FC-F150-E0796FD927CE}"/>
          </ac:spMkLst>
        </pc:spChg>
        <pc:spChg chg="add del mod">
          <ac:chgData name="Ali, Syed Waqqas" userId="1b3a5f44-9498-4738-8c4e-8127257d744d" providerId="ADAL" clId="{87E1A513-5D24-4750-8F2C-30F1CDBA0A9D}" dt="2024-01-30T18:48:19.857" v="1212" actId="478"/>
          <ac:spMkLst>
            <pc:docMk/>
            <pc:sldMk cId="2119862745" sldId="338"/>
            <ac:spMk id="68" creationId="{5646DE94-3727-A8AC-B04E-2E81F8606C23}"/>
          </ac:spMkLst>
        </pc:spChg>
        <pc:spChg chg="add del mod">
          <ac:chgData name="Ali, Syed Waqqas" userId="1b3a5f44-9498-4738-8c4e-8127257d744d" providerId="ADAL" clId="{87E1A513-5D24-4750-8F2C-30F1CDBA0A9D}" dt="2024-01-30T18:48:21.476" v="1213" actId="478"/>
          <ac:spMkLst>
            <pc:docMk/>
            <pc:sldMk cId="2119862745" sldId="338"/>
            <ac:spMk id="73" creationId="{11C7CA08-D369-125B-21F5-EB35B30F303B}"/>
          </ac:spMkLst>
        </pc:spChg>
        <pc:spChg chg="add del mod">
          <ac:chgData name="Ali, Syed Waqqas" userId="1b3a5f44-9498-4738-8c4e-8127257d744d" providerId="ADAL" clId="{87E1A513-5D24-4750-8F2C-30F1CDBA0A9D}" dt="2024-01-30T18:48:25.443" v="1216" actId="478"/>
          <ac:spMkLst>
            <pc:docMk/>
            <pc:sldMk cId="2119862745" sldId="338"/>
            <ac:spMk id="74" creationId="{5CAFA540-845F-4A96-10A5-5A5A697B1459}"/>
          </ac:spMkLst>
        </pc:spChg>
        <pc:spChg chg="add del mod">
          <ac:chgData name="Ali, Syed Waqqas" userId="1b3a5f44-9498-4738-8c4e-8127257d744d" providerId="ADAL" clId="{87E1A513-5D24-4750-8F2C-30F1CDBA0A9D}" dt="2024-01-30T18:48:28.847" v="1220" actId="478"/>
          <ac:spMkLst>
            <pc:docMk/>
            <pc:sldMk cId="2119862745" sldId="338"/>
            <ac:spMk id="77" creationId="{39A586A6-E496-0C9A-3A58-F4577577B88E}"/>
          </ac:spMkLst>
        </pc:spChg>
        <pc:spChg chg="add del mod">
          <ac:chgData name="Ali, Syed Waqqas" userId="1b3a5f44-9498-4738-8c4e-8127257d744d" providerId="ADAL" clId="{87E1A513-5D24-4750-8F2C-30F1CDBA0A9D}" dt="2024-01-30T18:48:26.186" v="1217" actId="478"/>
          <ac:spMkLst>
            <pc:docMk/>
            <pc:sldMk cId="2119862745" sldId="338"/>
            <ac:spMk id="78" creationId="{7EF1416F-4EE4-89A8-166B-5B7D33DE4DB2}"/>
          </ac:spMkLst>
        </pc:spChg>
        <pc:spChg chg="add del mod">
          <ac:chgData name="Ali, Syed Waqqas" userId="1b3a5f44-9498-4738-8c4e-8127257d744d" providerId="ADAL" clId="{87E1A513-5D24-4750-8F2C-30F1CDBA0A9D}" dt="2024-01-30T18:48:21.476" v="1213" actId="478"/>
          <ac:spMkLst>
            <pc:docMk/>
            <pc:sldMk cId="2119862745" sldId="338"/>
            <ac:spMk id="79" creationId="{C0E5A140-A8A4-205A-E7D0-6D70EA4D0B5E}"/>
          </ac:spMkLst>
        </pc:spChg>
        <pc:spChg chg="add del mod">
          <ac:chgData name="Ali, Syed Waqqas" userId="1b3a5f44-9498-4738-8c4e-8127257d744d" providerId="ADAL" clId="{87E1A513-5D24-4750-8F2C-30F1CDBA0A9D}" dt="2024-01-30T18:48:29.817" v="1221" actId="478"/>
          <ac:spMkLst>
            <pc:docMk/>
            <pc:sldMk cId="2119862745" sldId="338"/>
            <ac:spMk id="82" creationId="{C3EACB50-8BFC-1592-5749-CF167ABD533A}"/>
          </ac:spMkLst>
        </pc:spChg>
        <pc:spChg chg="add del mod">
          <ac:chgData name="Ali, Syed Waqqas" userId="1b3a5f44-9498-4738-8c4e-8127257d744d" providerId="ADAL" clId="{87E1A513-5D24-4750-8F2C-30F1CDBA0A9D}" dt="2024-01-30T18:48:29.817" v="1221" actId="478"/>
          <ac:spMkLst>
            <pc:docMk/>
            <pc:sldMk cId="2119862745" sldId="338"/>
            <ac:spMk id="83" creationId="{D7C4CEA3-2D34-484E-2CBF-334D62950F2F}"/>
          </ac:spMkLst>
        </pc:spChg>
        <pc:spChg chg="add del mod">
          <ac:chgData name="Ali, Syed Waqqas" userId="1b3a5f44-9498-4738-8c4e-8127257d744d" providerId="ADAL" clId="{87E1A513-5D24-4750-8F2C-30F1CDBA0A9D}" dt="2024-01-30T18:48:30.735" v="1222" actId="478"/>
          <ac:spMkLst>
            <pc:docMk/>
            <pc:sldMk cId="2119862745" sldId="338"/>
            <ac:spMk id="84" creationId="{52B95331-33B2-B8F8-3F7A-1D0302A14910}"/>
          </ac:spMkLst>
        </pc:spChg>
        <pc:spChg chg="add mod">
          <ac:chgData name="Ali, Syed Waqqas" userId="1b3a5f44-9498-4738-8c4e-8127257d744d" providerId="ADAL" clId="{87E1A513-5D24-4750-8F2C-30F1CDBA0A9D}" dt="2024-01-30T18:48:54.647" v="1280" actId="1076"/>
          <ac:spMkLst>
            <pc:docMk/>
            <pc:sldMk cId="2119862745" sldId="338"/>
            <ac:spMk id="85" creationId="{10D53382-F7D9-ED29-CCA3-37BE4E86C491}"/>
          </ac:spMkLst>
        </pc:spChg>
        <pc:cxnChg chg="mod">
          <ac:chgData name="Ali, Syed Waqqas" userId="1b3a5f44-9498-4738-8c4e-8127257d744d" providerId="ADAL" clId="{87E1A513-5D24-4750-8F2C-30F1CDBA0A9D}" dt="2024-01-30T18:35:43.203" v="850" actId="1076"/>
          <ac:cxnSpMkLst>
            <pc:docMk/>
            <pc:sldMk cId="2119862745" sldId="338"/>
            <ac:cxnSpMk id="13" creationId="{BA404C93-AD19-A231-1C39-E7C35512B82B}"/>
          </ac:cxnSpMkLst>
        </pc:cxnChg>
        <pc:cxnChg chg="mod">
          <ac:chgData name="Ali, Syed Waqqas" userId="1b3a5f44-9498-4738-8c4e-8127257d744d" providerId="ADAL" clId="{87E1A513-5D24-4750-8F2C-30F1CDBA0A9D}" dt="2024-01-30T18:35:48.662" v="852" actId="1076"/>
          <ac:cxnSpMkLst>
            <pc:docMk/>
            <pc:sldMk cId="2119862745" sldId="338"/>
            <ac:cxnSpMk id="17" creationId="{299813CB-C7B8-D590-6256-24109A1664CF}"/>
          </ac:cxnSpMkLst>
        </pc:cxnChg>
        <pc:cxnChg chg="del mod">
          <ac:chgData name="Ali, Syed Waqqas" userId="1b3a5f44-9498-4738-8c4e-8127257d744d" providerId="ADAL" clId="{87E1A513-5D24-4750-8F2C-30F1CDBA0A9D}" dt="2024-01-30T18:35:25.823" v="843" actId="478"/>
          <ac:cxnSpMkLst>
            <pc:docMk/>
            <pc:sldMk cId="2119862745" sldId="338"/>
            <ac:cxnSpMk id="22" creationId="{AF1EA956-9B17-CCD1-A6B2-EF7DDDA62B87}"/>
          </ac:cxnSpMkLst>
        </pc:cxnChg>
        <pc:cxnChg chg="del">
          <ac:chgData name="Ali, Syed Waqqas" userId="1b3a5f44-9498-4738-8c4e-8127257d744d" providerId="ADAL" clId="{87E1A513-5D24-4750-8F2C-30F1CDBA0A9D}" dt="2024-01-30T18:35:30.484" v="845" actId="478"/>
          <ac:cxnSpMkLst>
            <pc:docMk/>
            <pc:sldMk cId="2119862745" sldId="338"/>
            <ac:cxnSpMk id="23" creationId="{A57B819B-19D8-3C90-2D08-CD2B2B93C32E}"/>
          </ac:cxnSpMkLst>
        </pc:cxnChg>
        <pc:cxnChg chg="del">
          <ac:chgData name="Ali, Syed Waqqas" userId="1b3a5f44-9498-4738-8c4e-8127257d744d" providerId="ADAL" clId="{87E1A513-5D24-4750-8F2C-30F1CDBA0A9D}" dt="2024-01-30T18:35:30.484" v="845" actId="478"/>
          <ac:cxnSpMkLst>
            <pc:docMk/>
            <pc:sldMk cId="2119862745" sldId="338"/>
            <ac:cxnSpMk id="25" creationId="{D2BF5AF4-0F98-2083-FDA0-571D6C5EA398}"/>
          </ac:cxnSpMkLst>
        </pc:cxnChg>
        <pc:cxnChg chg="add mod">
          <ac:chgData name="Ali, Syed Waqqas" userId="1b3a5f44-9498-4738-8c4e-8127257d744d" providerId="ADAL" clId="{87E1A513-5D24-4750-8F2C-30F1CDBA0A9D}" dt="2024-01-30T18:39:03.691" v="873" actId="14100"/>
          <ac:cxnSpMkLst>
            <pc:docMk/>
            <pc:sldMk cId="2119862745" sldId="338"/>
            <ac:cxnSpMk id="36" creationId="{3F68ED14-B497-945E-16DA-DC9AE7163559}"/>
          </ac:cxnSpMkLst>
        </pc:cxnChg>
        <pc:cxnChg chg="add mod">
          <ac:chgData name="Ali, Syed Waqqas" userId="1b3a5f44-9498-4738-8c4e-8127257d744d" providerId="ADAL" clId="{87E1A513-5D24-4750-8F2C-30F1CDBA0A9D}" dt="2024-01-30T18:44:15.068" v="1050" actId="1076"/>
          <ac:cxnSpMkLst>
            <pc:docMk/>
            <pc:sldMk cId="2119862745" sldId="338"/>
            <ac:cxnSpMk id="44" creationId="{C766DD1B-02D0-D127-C686-FA8E6073E49C}"/>
          </ac:cxnSpMkLst>
        </pc:cxnChg>
        <pc:cxnChg chg="add mod">
          <ac:chgData name="Ali, Syed Waqqas" userId="1b3a5f44-9498-4738-8c4e-8127257d744d" providerId="ADAL" clId="{87E1A513-5D24-4750-8F2C-30F1CDBA0A9D}" dt="2024-01-30T18:40:38.102" v="906" actId="14100"/>
          <ac:cxnSpMkLst>
            <pc:docMk/>
            <pc:sldMk cId="2119862745" sldId="338"/>
            <ac:cxnSpMk id="50" creationId="{332E5E37-D044-B0DD-0633-EAEDBAEE13A0}"/>
          </ac:cxnSpMkLst>
        </pc:cxnChg>
        <pc:cxnChg chg="add mod">
          <ac:chgData name="Ali, Syed Waqqas" userId="1b3a5f44-9498-4738-8c4e-8127257d744d" providerId="ADAL" clId="{87E1A513-5D24-4750-8F2C-30F1CDBA0A9D}" dt="2024-01-30T18:41:51.187" v="976" actId="1076"/>
          <ac:cxnSpMkLst>
            <pc:docMk/>
            <pc:sldMk cId="2119862745" sldId="338"/>
            <ac:cxnSpMk id="56" creationId="{08075400-3D58-FA0E-4406-AF82C1ABFFB7}"/>
          </ac:cxnSpMkLst>
        </pc:cxnChg>
        <pc:cxnChg chg="add mod">
          <ac:chgData name="Ali, Syed Waqqas" userId="1b3a5f44-9498-4738-8c4e-8127257d744d" providerId="ADAL" clId="{87E1A513-5D24-4750-8F2C-30F1CDBA0A9D}" dt="2024-01-30T18:44:24.766" v="1053" actId="14100"/>
          <ac:cxnSpMkLst>
            <pc:docMk/>
            <pc:sldMk cId="2119862745" sldId="338"/>
            <ac:cxnSpMk id="64" creationId="{D2EEE6DA-99EA-6F37-A547-671877D6854B}"/>
          </ac:cxnSpMkLst>
        </pc:cxnChg>
        <pc:cxnChg chg="add del mod">
          <ac:chgData name="Ali, Syed Waqqas" userId="1b3a5f44-9498-4738-8c4e-8127257d744d" providerId="ADAL" clId="{87E1A513-5D24-4750-8F2C-30F1CDBA0A9D}" dt="2024-01-30T18:48:21.476" v="1213" actId="478"/>
          <ac:cxnSpMkLst>
            <pc:docMk/>
            <pc:sldMk cId="2119862745" sldId="338"/>
            <ac:cxnSpMk id="69" creationId="{4220FE45-95AF-5AB0-BD87-B66C892CB233}"/>
          </ac:cxnSpMkLst>
        </pc:cxnChg>
        <pc:cxnChg chg="add del mod">
          <ac:chgData name="Ali, Syed Waqqas" userId="1b3a5f44-9498-4738-8c4e-8127257d744d" providerId="ADAL" clId="{87E1A513-5D24-4750-8F2C-30F1CDBA0A9D}" dt="2024-01-30T18:48:26.983" v="1218" actId="478"/>
          <ac:cxnSpMkLst>
            <pc:docMk/>
            <pc:sldMk cId="2119862745" sldId="338"/>
            <ac:cxnSpMk id="75" creationId="{C3B3C577-5166-095E-E09D-013A1523CF8B}"/>
          </ac:cxnSpMkLst>
        </pc:cxn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035158570" sldId="33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685813140" sldId="339"/>
        </pc:sldMkLst>
      </pc:sldChg>
      <pc:sldChg chg="modSp add mod">
        <pc:chgData name="Ali, Syed Waqqas" userId="1b3a5f44-9498-4738-8c4e-8127257d744d" providerId="ADAL" clId="{87E1A513-5D24-4750-8F2C-30F1CDBA0A9D}" dt="2024-01-30T18:51:06.719" v="1299" actId="20577"/>
        <pc:sldMkLst>
          <pc:docMk/>
          <pc:sldMk cId="3415501624" sldId="339"/>
        </pc:sldMkLst>
        <pc:spChg chg="mod">
          <ac:chgData name="Ali, Syed Waqqas" userId="1b3a5f44-9498-4738-8c4e-8127257d744d" providerId="ADAL" clId="{87E1A513-5D24-4750-8F2C-30F1CDBA0A9D}" dt="2024-01-30T18:51:06.719" v="1299" actId="20577"/>
          <ac:spMkLst>
            <pc:docMk/>
            <pc:sldMk cId="3415501624" sldId="339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18:49:11.203" v="1281" actId="1076"/>
          <ac:spMkLst>
            <pc:docMk/>
            <pc:sldMk cId="3415501624" sldId="339"/>
            <ac:spMk id="41" creationId="{2BB36BDD-8C95-CCF1-7078-752CABB946E1}"/>
          </ac:spMkLst>
        </pc:spChg>
        <pc:spChg chg="mod">
          <ac:chgData name="Ali, Syed Waqqas" userId="1b3a5f44-9498-4738-8c4e-8127257d744d" providerId="ADAL" clId="{87E1A513-5D24-4750-8F2C-30F1CDBA0A9D}" dt="2024-01-30T18:49:13.785" v="1282" actId="1076"/>
          <ac:spMkLst>
            <pc:docMk/>
            <pc:sldMk cId="3415501624" sldId="339"/>
            <ac:spMk id="46" creationId="{A32C54E4-0D39-2C27-41E9-0D98F5DD39CE}"/>
          </ac:spMkLst>
        </pc:spChg>
        <pc:spChg chg="mod">
          <ac:chgData name="Ali, Syed Waqqas" userId="1b3a5f44-9498-4738-8c4e-8127257d744d" providerId="ADAL" clId="{87E1A513-5D24-4750-8F2C-30F1CDBA0A9D}" dt="2024-01-30T18:50:40.808" v="1283" actId="1076"/>
          <ac:spMkLst>
            <pc:docMk/>
            <pc:sldMk cId="3415501624" sldId="339"/>
            <ac:spMk id="77" creationId="{39A586A6-E496-0C9A-3A58-F4577577B88E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662111154" sldId="340"/>
        </pc:sldMkLst>
      </pc:sldChg>
      <pc:sldChg chg="modSp add mod">
        <pc:chgData name="Ali, Syed Waqqas" userId="1b3a5f44-9498-4738-8c4e-8127257d744d" providerId="ADAL" clId="{87E1A513-5D24-4750-8F2C-30F1CDBA0A9D}" dt="2024-01-30T20:08:52.966" v="1542" actId="20577"/>
        <pc:sldMkLst>
          <pc:docMk/>
          <pc:sldMk cId="4227356999" sldId="340"/>
        </pc:sldMkLst>
        <pc:spChg chg="mod">
          <ac:chgData name="Ali, Syed Waqqas" userId="1b3a5f44-9498-4738-8c4e-8127257d744d" providerId="ADAL" clId="{87E1A513-5D24-4750-8F2C-30F1CDBA0A9D}" dt="2024-01-30T20:07:59.630" v="1322" actId="20577"/>
          <ac:spMkLst>
            <pc:docMk/>
            <pc:sldMk cId="4227356999" sldId="340"/>
            <ac:spMk id="2" creationId="{0F38800C-8A7D-E150-1D69-4C942110B9A3}"/>
          </ac:spMkLst>
        </pc:spChg>
        <pc:spChg chg="mod">
          <ac:chgData name="Ali, Syed Waqqas" userId="1b3a5f44-9498-4738-8c4e-8127257d744d" providerId="ADAL" clId="{87E1A513-5D24-4750-8F2C-30F1CDBA0A9D}" dt="2024-01-30T20:08:52.966" v="1542" actId="20577"/>
          <ac:spMkLst>
            <pc:docMk/>
            <pc:sldMk cId="4227356999" sldId="34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356456674" sldId="34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293257089" sldId="34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227170434" sldId="34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042277932" sldId="34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756707839" sldId="34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817611919" sldId="34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361916492" sldId="347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4134338341" sldId="34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102866518" sldId="349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983364003" sldId="350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93166704" sldId="35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419896622" sldId="35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004965311" sldId="35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630772463" sldId="35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265044659" sldId="35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714129704" sldId="35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892054885" sldId="357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673136379" sldId="35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769292298" sldId="359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390717667" sldId="360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741107085" sldId="36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316633237" sldId="36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995959186" sldId="36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26002757" sldId="36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99234972" sldId="36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340608350" sldId="36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247387191" sldId="367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961993155" sldId="368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768718286" sldId="369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885828506" sldId="370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983367424" sldId="371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2986992906" sldId="372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3680024371" sldId="373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409349198" sldId="374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1425207810" sldId="375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963848547" sldId="376"/>
        </pc:sldMkLst>
      </pc:sldChg>
      <pc:sldChg chg="del">
        <pc:chgData name="Ali, Syed Waqqas" userId="1b3a5f44-9498-4738-8c4e-8127257d744d" providerId="ADAL" clId="{87E1A513-5D24-4750-8F2C-30F1CDBA0A9D}" dt="2024-01-30T18:20:01.996" v="0" actId="47"/>
        <pc:sldMkLst>
          <pc:docMk/>
          <pc:sldMk cId="765627840" sldId="377"/>
        </pc:sldMkLst>
      </pc:sldChg>
    </pc:docChg>
  </pc:docChgLst>
  <pc:docChgLst>
    <pc:chgData name="Ali, Syed Waqqas" userId="1b3a5f44-9498-4738-8c4e-8127257d744d" providerId="ADAL" clId="{870F4C0F-125E-4A34-8C33-C12A66B018E9}"/>
    <pc:docChg chg="undo custSel addSld delSld modSld sldOrd">
      <pc:chgData name="Ali, Syed Waqqas" userId="1b3a5f44-9498-4738-8c4e-8127257d744d" providerId="ADAL" clId="{870F4C0F-125E-4A34-8C33-C12A66B018E9}" dt="2024-01-30T16:43:39.961" v="11230" actId="20577"/>
      <pc:docMkLst>
        <pc:docMk/>
      </pc:docMkLst>
      <pc:sldChg chg="modSp mod">
        <pc:chgData name="Ali, Syed Waqqas" userId="1b3a5f44-9498-4738-8c4e-8127257d744d" providerId="ADAL" clId="{870F4C0F-125E-4A34-8C33-C12A66B018E9}" dt="2024-01-28T20:34:14.502" v="38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870F4C0F-125E-4A34-8C33-C12A66B018E9}" dt="2024-01-28T20:34:14.502" v="38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add mod">
        <pc:chgData name="Ali, Syed Waqqas" userId="1b3a5f44-9498-4738-8c4e-8127257d744d" providerId="ADAL" clId="{870F4C0F-125E-4A34-8C33-C12A66B018E9}" dt="2024-01-28T20:41:35.228" v="357" actId="20577"/>
        <pc:sldMkLst>
          <pc:docMk/>
          <pc:sldMk cId="265091583" sldId="333"/>
        </pc:sldMkLst>
        <pc:spChg chg="mod">
          <ac:chgData name="Ali, Syed Waqqas" userId="1b3a5f44-9498-4738-8c4e-8127257d744d" providerId="ADAL" clId="{870F4C0F-125E-4A34-8C33-C12A66B018E9}" dt="2024-01-28T20:38:46.230" v="57" actId="20577"/>
          <ac:spMkLst>
            <pc:docMk/>
            <pc:sldMk cId="265091583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41:35.228" v="357" actId="20577"/>
          <ac:spMkLst>
            <pc:docMk/>
            <pc:sldMk cId="265091583" sldId="333"/>
            <ac:spMk id="3" creationId="{B3B2A76D-3F08-9C2B-C3E3-4A25DA409F80}"/>
          </ac:spMkLst>
        </pc:spChg>
        <pc:spChg chg="mod">
          <ac:chgData name="Ali, Syed Waqqas" userId="1b3a5f44-9498-4738-8c4e-8127257d744d" providerId="ADAL" clId="{870F4C0F-125E-4A34-8C33-C12A66B018E9}" dt="2024-01-28T20:40:46.078" v="351" actId="20577"/>
          <ac:spMkLst>
            <pc:docMk/>
            <pc:sldMk cId="265091583" sldId="33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968479159" sldId="33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850934312" sldId="334"/>
        </pc:sldMkLst>
      </pc:sldChg>
      <pc:sldChg chg="modSp add mod">
        <pc:chgData name="Ali, Syed Waqqas" userId="1b3a5f44-9498-4738-8c4e-8127257d744d" providerId="ADAL" clId="{870F4C0F-125E-4A34-8C33-C12A66B018E9}" dt="2024-01-28T20:42:35.360" v="515" actId="20577"/>
        <pc:sldMkLst>
          <pc:docMk/>
          <pc:sldMk cId="1898683145" sldId="334"/>
        </pc:sldMkLst>
        <pc:spChg chg="mod">
          <ac:chgData name="Ali, Syed Waqqas" userId="1b3a5f44-9498-4738-8c4e-8127257d744d" providerId="ADAL" clId="{870F4C0F-125E-4A34-8C33-C12A66B018E9}" dt="2024-01-28T20:42:06.402" v="380" actId="20577"/>
          <ac:spMkLst>
            <pc:docMk/>
            <pc:sldMk cId="1898683145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42:35.360" v="515" actId="20577"/>
          <ac:spMkLst>
            <pc:docMk/>
            <pc:sldMk cId="1898683145" sldId="33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870F4C0F-125E-4A34-8C33-C12A66B018E9}" dt="2024-01-28T21:14:52.621" v="3660" actId="1076"/>
        <pc:sldMkLst>
          <pc:docMk/>
          <pc:sldMk cId="3704253487" sldId="335"/>
        </pc:sldMkLst>
        <pc:spChg chg="mod">
          <ac:chgData name="Ali, Syed Waqqas" userId="1b3a5f44-9498-4738-8c4e-8127257d744d" providerId="ADAL" clId="{870F4C0F-125E-4A34-8C33-C12A66B018E9}" dt="2024-01-28T20:42:58.172" v="542" actId="20577"/>
          <ac:spMkLst>
            <pc:docMk/>
            <pc:sldMk cId="3704253487" sldId="335"/>
            <ac:spMk id="2" creationId="{47BAB8DC-792C-43B5-3EBC-D7F7902B705A}"/>
          </ac:spMkLst>
        </pc:spChg>
        <pc:spChg chg="mod">
          <ac:chgData name="Ali, Syed Waqqas" userId="1b3a5f44-9498-4738-8c4e-8127257d744d" providerId="ADAL" clId="{870F4C0F-125E-4A34-8C33-C12A66B018E9}" dt="2024-01-28T20:43:00.439" v="550" actId="20577"/>
          <ac:spMkLst>
            <pc:docMk/>
            <pc:sldMk cId="3704253487" sldId="335"/>
            <ac:spMk id="3" creationId="{BCCBD51B-BCC7-C30F-0903-3C0B674C3654}"/>
          </ac:spMkLst>
        </pc:spChg>
        <pc:spChg chg="mod">
          <ac:chgData name="Ali, Syed Waqqas" userId="1b3a5f44-9498-4738-8c4e-8127257d744d" providerId="ADAL" clId="{870F4C0F-125E-4A34-8C33-C12A66B018E9}" dt="2024-01-28T20:43:52.218" v="645" actId="207"/>
          <ac:spMkLst>
            <pc:docMk/>
            <pc:sldMk cId="3704253487" sldId="335"/>
            <ac:spMk id="4" creationId="{17CA0B60-B747-3E6E-93DD-284D529CBF6A}"/>
          </ac:spMkLst>
        </pc:spChg>
        <pc:spChg chg="del mod">
          <ac:chgData name="Ali, Syed Waqqas" userId="1b3a5f44-9498-4738-8c4e-8127257d744d" providerId="ADAL" clId="{870F4C0F-125E-4A34-8C33-C12A66B018E9}" dt="2024-01-28T20:45:31.597" v="785" actId="478"/>
          <ac:spMkLst>
            <pc:docMk/>
            <pc:sldMk cId="3704253487" sldId="335"/>
            <ac:spMk id="5" creationId="{AB5831DD-238E-616E-8453-C5EC67052E0A}"/>
          </ac:spMkLst>
        </pc:spChg>
        <pc:spChg chg="add del mod">
          <ac:chgData name="Ali, Syed Waqqas" userId="1b3a5f44-9498-4738-8c4e-8127257d744d" providerId="ADAL" clId="{870F4C0F-125E-4A34-8C33-C12A66B018E9}" dt="2024-01-28T20:45:33.773" v="786" actId="478"/>
          <ac:spMkLst>
            <pc:docMk/>
            <pc:sldMk cId="3704253487" sldId="335"/>
            <ac:spMk id="13" creationId="{3DF82478-CDCB-3CAF-714D-E5B9DBD40549}"/>
          </ac:spMkLst>
        </pc:spChg>
        <pc:spChg chg="add mod">
          <ac:chgData name="Ali, Syed Waqqas" userId="1b3a5f44-9498-4738-8c4e-8127257d744d" providerId="ADAL" clId="{870F4C0F-125E-4A34-8C33-C12A66B018E9}" dt="2024-01-28T20:45:34.130" v="787"/>
          <ac:spMkLst>
            <pc:docMk/>
            <pc:sldMk cId="3704253487" sldId="335"/>
            <ac:spMk id="14" creationId="{DA57F9D6-EEC4-38B7-8D02-0190F815D5D5}"/>
          </ac:spMkLst>
        </pc:spChg>
        <pc:spChg chg="add mod">
          <ac:chgData name="Ali, Syed Waqqas" userId="1b3a5f44-9498-4738-8c4e-8127257d744d" providerId="ADAL" clId="{870F4C0F-125E-4A34-8C33-C12A66B018E9}" dt="2024-01-28T21:14:52.621" v="3660" actId="1076"/>
          <ac:spMkLst>
            <pc:docMk/>
            <pc:sldMk cId="3704253487" sldId="335"/>
            <ac:spMk id="15" creationId="{F2082FCA-22DD-CDA8-C243-1CFBD6B51E5E}"/>
          </ac:spMkLst>
        </pc:spChg>
      </pc:sldChg>
      <pc:sldChg chg="addSp modSp add mod">
        <pc:chgData name="Ali, Syed Waqqas" userId="1b3a5f44-9498-4738-8c4e-8127257d744d" providerId="ADAL" clId="{870F4C0F-125E-4A34-8C33-C12A66B018E9}" dt="2024-01-28T21:15:08.697" v="3665" actId="20577"/>
        <pc:sldMkLst>
          <pc:docMk/>
          <pc:sldMk cId="861195080" sldId="336"/>
        </pc:sldMkLst>
        <pc:spChg chg="mod">
          <ac:chgData name="Ali, Syed Waqqas" userId="1b3a5f44-9498-4738-8c4e-8127257d744d" providerId="ADAL" clId="{870F4C0F-125E-4A34-8C33-C12A66B018E9}" dt="2024-01-28T21:15:08.697" v="3665" actId="20577"/>
          <ac:spMkLst>
            <pc:docMk/>
            <pc:sldMk cId="861195080" sldId="336"/>
            <ac:spMk id="2" creationId="{47BAB8DC-792C-43B5-3EBC-D7F7902B705A}"/>
          </ac:spMkLst>
        </pc:spChg>
        <pc:spChg chg="mod">
          <ac:chgData name="Ali, Syed Waqqas" userId="1b3a5f44-9498-4738-8c4e-8127257d744d" providerId="ADAL" clId="{870F4C0F-125E-4A34-8C33-C12A66B018E9}" dt="2024-01-28T20:45:21.141" v="784" actId="1037"/>
          <ac:spMkLst>
            <pc:docMk/>
            <pc:sldMk cId="861195080" sldId="336"/>
            <ac:spMk id="5" creationId="{AB5831DD-238E-616E-8453-C5EC67052E0A}"/>
          </ac:spMkLst>
        </pc:spChg>
        <pc:spChg chg="mod">
          <ac:chgData name="Ali, Syed Waqqas" userId="1b3a5f44-9498-4738-8c4e-8127257d744d" providerId="ADAL" clId="{870F4C0F-125E-4A34-8C33-C12A66B018E9}" dt="2024-01-28T20:45:21.141" v="784" actId="1037"/>
          <ac:spMkLst>
            <pc:docMk/>
            <pc:sldMk cId="861195080" sldId="336"/>
            <ac:spMk id="6" creationId="{0B409958-BD7F-BA57-4C4D-20FADD342AD8}"/>
          </ac:spMkLst>
        </pc:spChg>
        <pc:spChg chg="add mod">
          <ac:chgData name="Ali, Syed Waqqas" userId="1b3a5f44-9498-4738-8c4e-8127257d744d" providerId="ADAL" clId="{870F4C0F-125E-4A34-8C33-C12A66B018E9}" dt="2024-01-28T21:14:54.318" v="3661"/>
          <ac:spMkLst>
            <pc:docMk/>
            <pc:sldMk cId="861195080" sldId="336"/>
            <ac:spMk id="12" creationId="{1EC5182E-6935-C449-3E62-5BA2062509F9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43391111" sldId="33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300984990" sldId="337"/>
        </pc:sldMkLst>
      </pc:sldChg>
      <pc:sldChg chg="addSp delSp modSp add mod">
        <pc:chgData name="Ali, Syed Waqqas" userId="1b3a5f44-9498-4738-8c4e-8127257d744d" providerId="ADAL" clId="{870F4C0F-125E-4A34-8C33-C12A66B018E9}" dt="2024-01-28T21:15:02.381" v="3663" actId="478"/>
        <pc:sldMkLst>
          <pc:docMk/>
          <pc:sldMk cId="3124168973" sldId="337"/>
        </pc:sldMkLst>
        <pc:spChg chg="mod">
          <ac:chgData name="Ali, Syed Waqqas" userId="1b3a5f44-9498-4738-8c4e-8127257d744d" providerId="ADAL" clId="{870F4C0F-125E-4A34-8C33-C12A66B018E9}" dt="2024-01-28T20:50:27.606" v="1193" actId="20577"/>
          <ac:spMkLst>
            <pc:docMk/>
            <pc:sldMk cId="3124168973" sldId="337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6:10.784" v="817" actId="403"/>
          <ac:spMkLst>
            <pc:docMk/>
            <pc:sldMk cId="3124168973" sldId="337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0:47:47.982" v="1024" actId="207"/>
          <ac:spMkLst>
            <pc:docMk/>
            <pc:sldMk cId="3124168973" sldId="337"/>
            <ac:spMk id="4" creationId="{49959AFF-12A6-2BF9-0391-BF2E7E44A9BF}"/>
          </ac:spMkLst>
        </pc:spChg>
        <pc:spChg chg="add del mod">
          <ac:chgData name="Ali, Syed Waqqas" userId="1b3a5f44-9498-4738-8c4e-8127257d744d" providerId="ADAL" clId="{870F4C0F-125E-4A34-8C33-C12A66B018E9}" dt="2024-01-28T21:15:02.381" v="3663" actId="478"/>
          <ac:spMkLst>
            <pc:docMk/>
            <pc:sldMk cId="3124168973" sldId="337"/>
            <ac:spMk id="10" creationId="{3B5C65F6-85A5-673A-C9BF-898F5B882D97}"/>
          </ac:spMkLst>
        </pc:spChg>
      </pc:sldChg>
      <pc:sldChg chg="modSp add mod">
        <pc:chgData name="Ali, Syed Waqqas" userId="1b3a5f44-9498-4738-8c4e-8127257d744d" providerId="ADAL" clId="{870F4C0F-125E-4A34-8C33-C12A66B018E9}" dt="2024-01-28T21:15:18.548" v="3669" actId="20577"/>
        <pc:sldMkLst>
          <pc:docMk/>
          <pc:sldMk cId="3035158570" sldId="338"/>
        </pc:sldMkLst>
        <pc:spChg chg="mod">
          <ac:chgData name="Ali, Syed Waqqas" userId="1b3a5f44-9498-4738-8c4e-8127257d744d" providerId="ADAL" clId="{870F4C0F-125E-4A34-8C33-C12A66B018E9}" dt="2024-01-28T21:15:18.548" v="3669" actId="20577"/>
          <ac:spMkLst>
            <pc:docMk/>
            <pc:sldMk cId="3035158570" sldId="338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8:03.938" v="1026" actId="207"/>
          <ac:spMkLst>
            <pc:docMk/>
            <pc:sldMk cId="3035158570" sldId="338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824180173" sldId="338"/>
        </pc:sldMkLst>
      </pc:sldChg>
      <pc:sldChg chg="modSp add mod">
        <pc:chgData name="Ali, Syed Waqqas" userId="1b3a5f44-9498-4738-8c4e-8127257d744d" providerId="ADAL" clId="{870F4C0F-125E-4A34-8C33-C12A66B018E9}" dt="2024-01-28T21:15:21.806" v="3673" actId="20577"/>
        <pc:sldMkLst>
          <pc:docMk/>
          <pc:sldMk cId="2685813140" sldId="339"/>
        </pc:sldMkLst>
        <pc:spChg chg="mod">
          <ac:chgData name="Ali, Syed Waqqas" userId="1b3a5f44-9498-4738-8c4e-8127257d744d" providerId="ADAL" clId="{870F4C0F-125E-4A34-8C33-C12A66B018E9}" dt="2024-01-28T21:15:21.806" v="3673" actId="20577"/>
          <ac:spMkLst>
            <pc:docMk/>
            <pc:sldMk cId="2685813140" sldId="339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8:08.596" v="1027" actId="207"/>
          <ac:spMkLst>
            <pc:docMk/>
            <pc:sldMk cId="2685813140" sldId="339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04677006" sldId="339"/>
        </pc:sldMkLst>
      </pc:sldChg>
      <pc:sldChg chg="addSp modSp add mod">
        <pc:chgData name="Ali, Syed Waqqas" userId="1b3a5f44-9498-4738-8c4e-8127257d744d" providerId="ADAL" clId="{870F4C0F-125E-4A34-8C33-C12A66B018E9}" dt="2024-01-28T20:49:52.542" v="1145" actId="1076"/>
        <pc:sldMkLst>
          <pc:docMk/>
          <pc:sldMk cId="662111154" sldId="340"/>
        </pc:sldMkLst>
        <pc:spChg chg="mod">
          <ac:chgData name="Ali, Syed Waqqas" userId="1b3a5f44-9498-4738-8c4e-8127257d744d" providerId="ADAL" clId="{870F4C0F-125E-4A34-8C33-C12A66B018E9}" dt="2024-01-28T20:48:40.896" v="1067" actId="20577"/>
          <ac:spMkLst>
            <pc:docMk/>
            <pc:sldMk cId="662111154" sldId="340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48:51.267" v="1072" actId="403"/>
          <ac:spMkLst>
            <pc:docMk/>
            <pc:sldMk cId="662111154" sldId="340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0:49:44.395" v="1143" actId="207"/>
          <ac:spMkLst>
            <pc:docMk/>
            <pc:sldMk cId="662111154" sldId="340"/>
            <ac:spMk id="4" creationId="{49959AFF-12A6-2BF9-0391-BF2E7E44A9BF}"/>
          </ac:spMkLst>
        </pc:spChg>
        <pc:spChg chg="add mod">
          <ac:chgData name="Ali, Syed Waqqas" userId="1b3a5f44-9498-4738-8c4e-8127257d744d" providerId="ADAL" clId="{870F4C0F-125E-4A34-8C33-C12A66B018E9}" dt="2024-01-28T20:49:52.542" v="1145" actId="1076"/>
          <ac:spMkLst>
            <pc:docMk/>
            <pc:sldMk cId="662111154" sldId="340"/>
            <ac:spMk id="10" creationId="{D8D036AA-4CA5-E82A-F41E-328BD5E0E1D6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78178228" sldId="34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588892111" sldId="341"/>
        </pc:sldMkLst>
      </pc:sldChg>
      <pc:sldChg chg="addSp modSp add">
        <pc:chgData name="Ali, Syed Waqqas" userId="1b3a5f44-9498-4738-8c4e-8127257d744d" providerId="ADAL" clId="{870F4C0F-125E-4A34-8C33-C12A66B018E9}" dt="2024-01-28T20:49:55.068" v="1146"/>
        <pc:sldMkLst>
          <pc:docMk/>
          <pc:sldMk cId="3356456674" sldId="341"/>
        </pc:sldMkLst>
        <pc:spChg chg="add mod">
          <ac:chgData name="Ali, Syed Waqqas" userId="1b3a5f44-9498-4738-8c4e-8127257d744d" providerId="ADAL" clId="{870F4C0F-125E-4A34-8C33-C12A66B018E9}" dt="2024-01-28T20:49:55.068" v="1146"/>
          <ac:spMkLst>
            <pc:docMk/>
            <pc:sldMk cId="3356456674" sldId="341"/>
            <ac:spMk id="10" creationId="{EF2A2BDF-D1F2-B2BA-0330-926654EE743C}"/>
          </ac:spMkLst>
        </pc:spChg>
      </pc:sldChg>
      <pc:sldChg chg="modSp add mod">
        <pc:chgData name="Ali, Syed Waqqas" userId="1b3a5f44-9498-4738-8c4e-8127257d744d" providerId="ADAL" clId="{870F4C0F-125E-4A34-8C33-C12A66B018E9}" dt="2024-01-28T20:51:04.318" v="1324" actId="20577"/>
        <pc:sldMkLst>
          <pc:docMk/>
          <pc:sldMk cId="1293257089" sldId="342"/>
        </pc:sldMkLst>
        <pc:spChg chg="mod">
          <ac:chgData name="Ali, Syed Waqqas" userId="1b3a5f44-9498-4738-8c4e-8127257d744d" providerId="ADAL" clId="{870F4C0F-125E-4A34-8C33-C12A66B018E9}" dt="2024-01-28T20:50:53.318" v="1237" actId="20577"/>
          <ac:spMkLst>
            <pc:docMk/>
            <pc:sldMk cId="1293257089" sldId="342"/>
            <ac:spMk id="2" creationId="{B5D19C15-72DF-16C9-E8B1-668BC2A4A015}"/>
          </ac:spMkLst>
        </pc:spChg>
        <pc:spChg chg="mod">
          <ac:chgData name="Ali, Syed Waqqas" userId="1b3a5f44-9498-4738-8c4e-8127257d744d" providerId="ADAL" clId="{870F4C0F-125E-4A34-8C33-C12A66B018E9}" dt="2024-01-28T20:51:04.318" v="1324" actId="20577"/>
          <ac:spMkLst>
            <pc:docMk/>
            <pc:sldMk cId="1293257089" sldId="342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292762003" sldId="342"/>
        </pc:sldMkLst>
      </pc:sldChg>
      <pc:sldChg chg="modSp add mod">
        <pc:chgData name="Ali, Syed Waqqas" userId="1b3a5f44-9498-4738-8c4e-8127257d744d" providerId="ADAL" clId="{870F4C0F-125E-4A34-8C33-C12A66B018E9}" dt="2024-01-28T20:52:32.880" v="1532" actId="113"/>
        <pc:sldMkLst>
          <pc:docMk/>
          <pc:sldMk cId="1227170434" sldId="343"/>
        </pc:sldMkLst>
        <pc:spChg chg="mod">
          <ac:chgData name="Ali, Syed Waqqas" userId="1b3a5f44-9498-4738-8c4e-8127257d744d" providerId="ADAL" clId="{870F4C0F-125E-4A34-8C33-C12A66B018E9}" dt="2024-01-28T20:51:28.563" v="1359" actId="20577"/>
          <ac:spMkLst>
            <pc:docMk/>
            <pc:sldMk cId="1227170434" sldId="343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51:48.717" v="1365" actId="403"/>
          <ac:spMkLst>
            <pc:docMk/>
            <pc:sldMk cId="1227170434" sldId="343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0:52:32.880" v="1532" actId="113"/>
          <ac:spMkLst>
            <pc:docMk/>
            <pc:sldMk cId="1227170434" sldId="343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72003374" sldId="34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91988057" sldId="344"/>
        </pc:sldMkLst>
      </pc:sldChg>
      <pc:sldChg chg="modSp add mod">
        <pc:chgData name="Ali, Syed Waqqas" userId="1b3a5f44-9498-4738-8c4e-8127257d744d" providerId="ADAL" clId="{870F4C0F-125E-4A34-8C33-C12A66B018E9}" dt="2024-01-28T20:53:07.067" v="1571" actId="20577"/>
        <pc:sldMkLst>
          <pc:docMk/>
          <pc:sldMk cId="3042277932" sldId="344"/>
        </pc:sldMkLst>
        <pc:spChg chg="mod">
          <ac:chgData name="Ali, Syed Waqqas" userId="1b3a5f44-9498-4738-8c4e-8127257d744d" providerId="ADAL" clId="{870F4C0F-125E-4A34-8C33-C12A66B018E9}" dt="2024-01-28T20:52:59.259" v="1553" actId="20577"/>
          <ac:spMkLst>
            <pc:docMk/>
            <pc:sldMk cId="3042277932" sldId="344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0:53:07.067" v="1571" actId="20577"/>
          <ac:spMkLst>
            <pc:docMk/>
            <pc:sldMk cId="3042277932" sldId="344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870F4C0F-125E-4A34-8C33-C12A66B018E9}" dt="2024-01-28T20:54:28.282" v="1841" actId="20577"/>
        <pc:sldMkLst>
          <pc:docMk/>
          <pc:sldMk cId="756707839" sldId="345"/>
        </pc:sldMkLst>
        <pc:spChg chg="mod">
          <ac:chgData name="Ali, Syed Waqqas" userId="1b3a5f44-9498-4738-8c4e-8127257d744d" providerId="ADAL" clId="{870F4C0F-125E-4A34-8C33-C12A66B018E9}" dt="2024-01-28T20:53:45.918" v="1677" actId="20577"/>
          <ac:spMkLst>
            <pc:docMk/>
            <pc:sldMk cId="756707839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54:28.282" v="1841" actId="20577"/>
          <ac:spMkLst>
            <pc:docMk/>
            <pc:sldMk cId="756707839" sldId="34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90755565" sldId="34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04422211" sldId="346"/>
        </pc:sldMkLst>
      </pc:sldChg>
      <pc:sldChg chg="modSp add mod">
        <pc:chgData name="Ali, Syed Waqqas" userId="1b3a5f44-9498-4738-8c4e-8127257d744d" providerId="ADAL" clId="{870F4C0F-125E-4A34-8C33-C12A66B018E9}" dt="2024-01-28T20:57:15.690" v="2088" actId="403"/>
        <pc:sldMkLst>
          <pc:docMk/>
          <pc:sldMk cId="2817611919" sldId="346"/>
        </pc:sldMkLst>
        <pc:spChg chg="mod">
          <ac:chgData name="Ali, Syed Waqqas" userId="1b3a5f44-9498-4738-8c4e-8127257d744d" providerId="ADAL" clId="{870F4C0F-125E-4A34-8C33-C12A66B018E9}" dt="2024-01-28T20:54:53.128" v="1853" actId="403"/>
          <ac:spMkLst>
            <pc:docMk/>
            <pc:sldMk cId="2817611919" sldId="346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0:57:15.690" v="2088" actId="403"/>
          <ac:spMkLst>
            <pc:docMk/>
            <pc:sldMk cId="2817611919" sldId="34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51855025" sldId="347"/>
        </pc:sldMkLst>
      </pc:sldChg>
      <pc:sldChg chg="modSp add mod">
        <pc:chgData name="Ali, Syed Waqqas" userId="1b3a5f44-9498-4738-8c4e-8127257d744d" providerId="ADAL" clId="{870F4C0F-125E-4A34-8C33-C12A66B018E9}" dt="2024-01-28T21:03:35.622" v="2453" actId="20577"/>
        <pc:sldMkLst>
          <pc:docMk/>
          <pc:sldMk cId="3361916492" sldId="347"/>
        </pc:sldMkLst>
        <pc:spChg chg="mod">
          <ac:chgData name="Ali, Syed Waqqas" userId="1b3a5f44-9498-4738-8c4e-8127257d744d" providerId="ADAL" clId="{870F4C0F-125E-4A34-8C33-C12A66B018E9}" dt="2024-01-28T21:02:38.709" v="2177" actId="403"/>
          <ac:spMkLst>
            <pc:docMk/>
            <pc:sldMk cId="3361916492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03:35.622" v="2453" actId="20577"/>
          <ac:spMkLst>
            <pc:docMk/>
            <pc:sldMk cId="3361916492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504354496" sldId="348"/>
        </pc:sldMkLst>
      </pc:sldChg>
      <pc:sldChg chg="addSp delSp modSp add mod">
        <pc:chgData name="Ali, Syed Waqqas" userId="1b3a5f44-9498-4738-8c4e-8127257d744d" providerId="ADAL" clId="{870F4C0F-125E-4A34-8C33-C12A66B018E9}" dt="2024-01-28T21:01:56.436" v="2132" actId="20577"/>
        <pc:sldMkLst>
          <pc:docMk/>
          <pc:sldMk cId="4134338341" sldId="348"/>
        </pc:sldMkLst>
        <pc:spChg chg="mod">
          <ac:chgData name="Ali, Syed Waqqas" userId="1b3a5f44-9498-4738-8c4e-8127257d744d" providerId="ADAL" clId="{870F4C0F-125E-4A34-8C33-C12A66B018E9}" dt="2024-01-28T21:01:56.436" v="2132" actId="20577"/>
          <ac:spMkLst>
            <pc:docMk/>
            <pc:sldMk cId="4134338341" sldId="348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1:01:48.227" v="2124" actId="20577"/>
          <ac:spMkLst>
            <pc:docMk/>
            <pc:sldMk cId="4134338341" sldId="348"/>
            <ac:spMk id="3" creationId="{CD25B33D-4588-828C-A6BD-8326B33B6334}"/>
          </ac:spMkLst>
        </pc:spChg>
        <pc:spChg chg="del">
          <ac:chgData name="Ali, Syed Waqqas" userId="1b3a5f44-9498-4738-8c4e-8127257d744d" providerId="ADAL" clId="{870F4C0F-125E-4A34-8C33-C12A66B018E9}" dt="2024-01-28T21:01:37.848" v="2121" actId="22"/>
          <ac:spMkLst>
            <pc:docMk/>
            <pc:sldMk cId="4134338341" sldId="348"/>
            <ac:spMk id="4" creationId="{49959AFF-12A6-2BF9-0391-BF2E7E44A9BF}"/>
          </ac:spMkLst>
        </pc:spChg>
        <pc:picChg chg="add mod ord">
          <ac:chgData name="Ali, Syed Waqqas" userId="1b3a5f44-9498-4738-8c4e-8127257d744d" providerId="ADAL" clId="{870F4C0F-125E-4A34-8C33-C12A66B018E9}" dt="2024-01-28T21:01:40.840" v="2122" actId="14100"/>
          <ac:picMkLst>
            <pc:docMk/>
            <pc:sldMk cId="4134338341" sldId="348"/>
            <ac:picMk id="11" creationId="{FE7D33F4-254B-8058-03B7-B307118AA1B4}"/>
          </ac:picMkLst>
        </pc:picChg>
      </pc:sldChg>
      <pc:sldChg chg="modSp add mod">
        <pc:chgData name="Ali, Syed Waqqas" userId="1b3a5f44-9498-4738-8c4e-8127257d744d" providerId="ADAL" clId="{870F4C0F-125E-4A34-8C33-C12A66B018E9}" dt="2024-01-28T22:08:28.006" v="7585" actId="20577"/>
        <pc:sldMkLst>
          <pc:docMk/>
          <pc:sldMk cId="2102866518" sldId="349"/>
        </pc:sldMkLst>
        <pc:spChg chg="mod">
          <ac:chgData name="Ali, Syed Waqqas" userId="1b3a5f44-9498-4738-8c4e-8127257d744d" providerId="ADAL" clId="{870F4C0F-125E-4A34-8C33-C12A66B018E9}" dt="2024-01-28T21:03:48.833" v="2483" actId="20577"/>
          <ac:spMkLst>
            <pc:docMk/>
            <pc:sldMk cId="2102866518" sldId="349"/>
            <ac:spMk id="2" creationId="{47BAB8DC-792C-43B5-3EBC-D7F7902B705A}"/>
          </ac:spMkLst>
        </pc:spChg>
        <pc:spChg chg="mod">
          <ac:chgData name="Ali, Syed Waqqas" userId="1b3a5f44-9498-4738-8c4e-8127257d744d" providerId="ADAL" clId="{870F4C0F-125E-4A34-8C33-C12A66B018E9}" dt="2024-01-28T21:03:53.275" v="2501" actId="20577"/>
          <ac:spMkLst>
            <pc:docMk/>
            <pc:sldMk cId="2102866518" sldId="349"/>
            <ac:spMk id="3" creationId="{BCCBD51B-BCC7-C30F-0903-3C0B674C3654}"/>
          </ac:spMkLst>
        </pc:spChg>
        <pc:spChg chg="mod">
          <ac:chgData name="Ali, Syed Waqqas" userId="1b3a5f44-9498-4738-8c4e-8127257d744d" providerId="ADAL" clId="{870F4C0F-125E-4A34-8C33-C12A66B018E9}" dt="2024-01-28T21:05:34.324" v="2645" actId="207"/>
          <ac:spMkLst>
            <pc:docMk/>
            <pc:sldMk cId="2102866518" sldId="349"/>
            <ac:spMk id="4" creationId="{17CA0B60-B747-3E6E-93DD-284D529CBF6A}"/>
          </ac:spMkLst>
        </pc:spChg>
        <pc:spChg chg="mod">
          <ac:chgData name="Ali, Syed Waqqas" userId="1b3a5f44-9498-4738-8c4e-8127257d744d" providerId="ADAL" clId="{870F4C0F-125E-4A34-8C33-C12A66B018E9}" dt="2024-01-28T21:03:56.009" v="2506" actId="20577"/>
          <ac:spMkLst>
            <pc:docMk/>
            <pc:sldMk cId="2102866518" sldId="349"/>
            <ac:spMk id="5" creationId="{AB5831DD-238E-616E-8453-C5EC67052E0A}"/>
          </ac:spMkLst>
        </pc:spChg>
        <pc:spChg chg="mod">
          <ac:chgData name="Ali, Syed Waqqas" userId="1b3a5f44-9498-4738-8c4e-8127257d744d" providerId="ADAL" clId="{870F4C0F-125E-4A34-8C33-C12A66B018E9}" dt="2024-01-28T22:08:28.006" v="7585" actId="20577"/>
          <ac:spMkLst>
            <pc:docMk/>
            <pc:sldMk cId="2102866518" sldId="349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816167189" sldId="34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075619128" sldId="350"/>
        </pc:sldMkLst>
      </pc:sldChg>
      <pc:sldChg chg="modSp add mod">
        <pc:chgData name="Ali, Syed Waqqas" userId="1b3a5f44-9498-4738-8c4e-8127257d744d" providerId="ADAL" clId="{870F4C0F-125E-4A34-8C33-C12A66B018E9}" dt="2024-01-28T21:16:14.088" v="3677" actId="20577"/>
        <pc:sldMkLst>
          <pc:docMk/>
          <pc:sldMk cId="3983364003" sldId="350"/>
        </pc:sldMkLst>
        <pc:spChg chg="mod">
          <ac:chgData name="Ali, Syed Waqqas" userId="1b3a5f44-9498-4738-8c4e-8127257d744d" providerId="ADAL" clId="{870F4C0F-125E-4A34-8C33-C12A66B018E9}" dt="2024-01-28T21:06:13.287" v="2660" actId="20577"/>
          <ac:spMkLst>
            <pc:docMk/>
            <pc:sldMk cId="3983364003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16:14.088" v="3677" actId="20577"/>
          <ac:spMkLst>
            <pc:docMk/>
            <pc:sldMk cId="3983364003" sldId="35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28T21:09:44.057" v="3143" actId="20577"/>
        <pc:sldMkLst>
          <pc:docMk/>
          <pc:sldMk cId="293166704" sldId="351"/>
        </pc:sldMkLst>
        <pc:spChg chg="mod">
          <ac:chgData name="Ali, Syed Waqqas" userId="1b3a5f44-9498-4738-8c4e-8127257d744d" providerId="ADAL" clId="{870F4C0F-125E-4A34-8C33-C12A66B018E9}" dt="2024-01-28T21:07:55.528" v="3021" actId="20577"/>
          <ac:spMkLst>
            <pc:docMk/>
            <pc:sldMk cId="293166704" sldId="351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09:44.057" v="3143" actId="20577"/>
          <ac:spMkLst>
            <pc:docMk/>
            <pc:sldMk cId="293166704" sldId="35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59651914" sldId="351"/>
        </pc:sldMkLst>
      </pc:sldChg>
      <pc:sldChg chg="modSp add mod">
        <pc:chgData name="Ali, Syed Waqqas" userId="1b3a5f44-9498-4738-8c4e-8127257d744d" providerId="ADAL" clId="{870F4C0F-125E-4A34-8C33-C12A66B018E9}" dt="2024-01-28T22:10:19.561" v="7660" actId="20577"/>
        <pc:sldMkLst>
          <pc:docMk/>
          <pc:sldMk cId="419896622" sldId="352"/>
        </pc:sldMkLst>
        <pc:spChg chg="mod">
          <ac:chgData name="Ali, Syed Waqqas" userId="1b3a5f44-9498-4738-8c4e-8127257d744d" providerId="ADAL" clId="{870F4C0F-125E-4A34-8C33-C12A66B018E9}" dt="2024-01-28T21:09:56.312" v="3172" actId="20577"/>
          <ac:spMkLst>
            <pc:docMk/>
            <pc:sldMk cId="419896622" sldId="352"/>
            <ac:spMk id="2" creationId="{7941C4D4-39FE-4935-5E75-41F4E4B94491}"/>
          </ac:spMkLst>
        </pc:spChg>
        <pc:spChg chg="mod">
          <ac:chgData name="Ali, Syed Waqqas" userId="1b3a5f44-9498-4738-8c4e-8127257d744d" providerId="ADAL" clId="{870F4C0F-125E-4A34-8C33-C12A66B018E9}" dt="2024-01-28T21:12:44.672" v="3588" actId="27636"/>
          <ac:spMkLst>
            <pc:docMk/>
            <pc:sldMk cId="419896622" sldId="352"/>
            <ac:spMk id="3" creationId="{CD25B33D-4588-828C-A6BD-8326B33B6334}"/>
          </ac:spMkLst>
        </pc:spChg>
        <pc:spChg chg="mod">
          <ac:chgData name="Ali, Syed Waqqas" userId="1b3a5f44-9498-4738-8c4e-8127257d744d" providerId="ADAL" clId="{870F4C0F-125E-4A34-8C33-C12A66B018E9}" dt="2024-01-28T22:10:19.561" v="7660" actId="20577"/>
          <ac:spMkLst>
            <pc:docMk/>
            <pc:sldMk cId="419896622" sldId="352"/>
            <ac:spMk id="4" creationId="{49959AFF-12A6-2BF9-0391-BF2E7E44A9BF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793619243" sldId="35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8565322" sldId="353"/>
        </pc:sldMkLst>
      </pc:sldChg>
      <pc:sldChg chg="modSp add mod">
        <pc:chgData name="Ali, Syed Waqqas" userId="1b3a5f44-9498-4738-8c4e-8127257d744d" providerId="ADAL" clId="{870F4C0F-125E-4A34-8C33-C12A66B018E9}" dt="2024-01-28T21:14:38.641" v="3658" actId="403"/>
        <pc:sldMkLst>
          <pc:docMk/>
          <pc:sldMk cId="3004965311" sldId="353"/>
        </pc:sldMkLst>
        <pc:spChg chg="mod">
          <ac:chgData name="Ali, Syed Waqqas" userId="1b3a5f44-9498-4738-8c4e-8127257d744d" providerId="ADAL" clId="{870F4C0F-125E-4A34-8C33-C12A66B018E9}" dt="2024-01-28T21:14:38.641" v="3658" actId="403"/>
          <ac:spMkLst>
            <pc:docMk/>
            <pc:sldMk cId="3004965311" sldId="353"/>
            <ac:spMk id="2" creationId="{B5D19C15-72DF-16C9-E8B1-668BC2A4A015}"/>
          </ac:spMkLst>
        </pc:spChg>
        <pc:spChg chg="mod">
          <ac:chgData name="Ali, Syed Waqqas" userId="1b3a5f44-9498-4738-8c4e-8127257d744d" providerId="ADAL" clId="{870F4C0F-125E-4A34-8C33-C12A66B018E9}" dt="2024-01-28T21:14:10.406" v="3655" actId="20577"/>
          <ac:spMkLst>
            <pc:docMk/>
            <pc:sldMk cId="3004965311" sldId="353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870F4C0F-125E-4A34-8C33-C12A66B018E9}" dt="2024-01-28T21:55:50.377" v="7550" actId="2711"/>
        <pc:sldMkLst>
          <pc:docMk/>
          <pc:sldMk cId="630772463" sldId="354"/>
        </pc:sldMkLst>
        <pc:spChg chg="mod">
          <ac:chgData name="Ali, Syed Waqqas" userId="1b3a5f44-9498-4738-8c4e-8127257d744d" providerId="ADAL" clId="{870F4C0F-125E-4A34-8C33-C12A66B018E9}" dt="2024-01-28T21:21:20.422" v="3695" actId="20577"/>
          <ac:spMkLst>
            <pc:docMk/>
            <pc:sldMk cId="630772463" sldId="35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5:50.377" v="7550" actId="2711"/>
          <ac:spMkLst>
            <pc:docMk/>
            <pc:sldMk cId="630772463" sldId="35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654999920" sldId="35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367689236" sldId="355"/>
        </pc:sldMkLst>
      </pc:sldChg>
      <pc:sldChg chg="modSp add mod ord">
        <pc:chgData name="Ali, Syed Waqqas" userId="1b3a5f44-9498-4738-8c4e-8127257d744d" providerId="ADAL" clId="{870F4C0F-125E-4A34-8C33-C12A66B018E9}" dt="2024-01-28T21:55:30.011" v="7548" actId="2711"/>
        <pc:sldMkLst>
          <pc:docMk/>
          <pc:sldMk cId="3265044659" sldId="355"/>
        </pc:sldMkLst>
        <pc:spChg chg="mod">
          <ac:chgData name="Ali, Syed Waqqas" userId="1b3a5f44-9498-4738-8c4e-8127257d744d" providerId="ADAL" clId="{870F4C0F-125E-4A34-8C33-C12A66B018E9}" dt="2024-01-28T21:55:30.011" v="7548" actId="2711"/>
          <ac:spMkLst>
            <pc:docMk/>
            <pc:sldMk cId="3265044659" sldId="35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842998809" sldId="356"/>
        </pc:sldMkLst>
      </pc:sldChg>
      <pc:sldChg chg="addSp delSp modSp add mod">
        <pc:chgData name="Ali, Syed Waqqas" userId="1b3a5f44-9498-4738-8c4e-8127257d744d" providerId="ADAL" clId="{870F4C0F-125E-4A34-8C33-C12A66B018E9}" dt="2024-01-28T21:25:37.604" v="4321" actId="1076"/>
        <pc:sldMkLst>
          <pc:docMk/>
          <pc:sldMk cId="1714129704" sldId="356"/>
        </pc:sldMkLst>
        <pc:spChg chg="mod">
          <ac:chgData name="Ali, Syed Waqqas" userId="1b3a5f44-9498-4738-8c4e-8127257d744d" providerId="ADAL" clId="{870F4C0F-125E-4A34-8C33-C12A66B018E9}" dt="2024-01-28T21:25:22.090" v="4318" actId="20577"/>
          <ac:spMkLst>
            <pc:docMk/>
            <pc:sldMk cId="1714129704" sldId="356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1:25:31.412" v="4319" actId="22"/>
          <ac:spMkLst>
            <pc:docMk/>
            <pc:sldMk cId="1714129704" sldId="356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1:25:37.604" v="4321" actId="1076"/>
          <ac:picMkLst>
            <pc:docMk/>
            <pc:sldMk cId="1714129704" sldId="356"/>
            <ac:picMk id="10" creationId="{A447BC90-79A2-F970-A182-0330FAA22243}"/>
          </ac:picMkLst>
        </pc:picChg>
      </pc:sldChg>
      <pc:sldChg chg="modSp add mod">
        <pc:chgData name="Ali, Syed Waqqas" userId="1b3a5f44-9498-4738-8c4e-8127257d744d" providerId="ADAL" clId="{870F4C0F-125E-4A34-8C33-C12A66B018E9}" dt="2024-01-28T21:56:47.920" v="7552" actId="2711"/>
        <pc:sldMkLst>
          <pc:docMk/>
          <pc:sldMk cId="1892054885" sldId="357"/>
        </pc:sldMkLst>
        <pc:spChg chg="mod">
          <ac:chgData name="Ali, Syed Waqqas" userId="1b3a5f44-9498-4738-8c4e-8127257d744d" providerId="ADAL" clId="{870F4C0F-125E-4A34-8C33-C12A66B018E9}" dt="2024-01-28T21:26:44.221" v="4371" actId="20577"/>
          <ac:spMkLst>
            <pc:docMk/>
            <pc:sldMk cId="1892054885" sldId="357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6:47.920" v="7552" actId="2711"/>
          <ac:spMkLst>
            <pc:docMk/>
            <pc:sldMk cId="1892054885" sldId="35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826846769" sldId="357"/>
        </pc:sldMkLst>
      </pc:sldChg>
      <pc:sldChg chg="addSp delSp modSp add mod">
        <pc:chgData name="Ali, Syed Waqqas" userId="1b3a5f44-9498-4738-8c4e-8127257d744d" providerId="ADAL" clId="{870F4C0F-125E-4A34-8C33-C12A66B018E9}" dt="2024-01-28T21:30:53.411" v="4847" actId="1035"/>
        <pc:sldMkLst>
          <pc:docMk/>
          <pc:sldMk cId="673136379" sldId="358"/>
        </pc:sldMkLst>
        <pc:spChg chg="mod">
          <ac:chgData name="Ali, Syed Waqqas" userId="1b3a5f44-9498-4738-8c4e-8127257d744d" providerId="ADAL" clId="{870F4C0F-125E-4A34-8C33-C12A66B018E9}" dt="2024-01-28T21:30:53.411" v="4847" actId="1035"/>
          <ac:spMkLst>
            <pc:docMk/>
            <pc:sldMk cId="673136379" sldId="358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1:30:02.852" v="4834" actId="22"/>
          <ac:spMkLst>
            <pc:docMk/>
            <pc:sldMk cId="673136379" sldId="358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1:30:46.746" v="4838" actId="1076"/>
          <ac:picMkLst>
            <pc:docMk/>
            <pc:sldMk cId="673136379" sldId="358"/>
            <ac:picMk id="10" creationId="{A1B703DA-43DF-BAA4-BE8D-590E7DEB0173}"/>
          </ac:picMkLst>
        </pc:pic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77146686" sldId="358"/>
        </pc:sldMkLst>
      </pc:sldChg>
      <pc:sldChg chg="addSp modSp add mod">
        <pc:chgData name="Ali, Syed Waqqas" userId="1b3a5f44-9498-4738-8c4e-8127257d744d" providerId="ADAL" clId="{870F4C0F-125E-4A34-8C33-C12A66B018E9}" dt="2024-01-28T21:57:11.393" v="7565" actId="20577"/>
        <pc:sldMkLst>
          <pc:docMk/>
          <pc:sldMk cId="2769292298" sldId="359"/>
        </pc:sldMkLst>
        <pc:spChg chg="mod">
          <ac:chgData name="Ali, Syed Waqqas" userId="1b3a5f44-9498-4738-8c4e-8127257d744d" providerId="ADAL" clId="{870F4C0F-125E-4A34-8C33-C12A66B018E9}" dt="2024-01-28T21:57:11.393" v="7565" actId="20577"/>
          <ac:spMkLst>
            <pc:docMk/>
            <pc:sldMk cId="2769292298" sldId="359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33:04.090" v="5067" actId="20577"/>
          <ac:spMkLst>
            <pc:docMk/>
            <pc:sldMk cId="2769292298" sldId="359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870F4C0F-125E-4A34-8C33-C12A66B018E9}" dt="2024-01-28T21:33:26.841" v="5071" actId="1076"/>
          <ac:picMkLst>
            <pc:docMk/>
            <pc:sldMk cId="2769292298" sldId="359"/>
            <ac:picMk id="10" creationId="{F727DF98-7B55-A676-DA93-A5ABC5EA5BA9}"/>
          </ac:picMkLst>
        </pc:pic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774115992" sldId="35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366625681" sldId="360"/>
        </pc:sldMkLst>
      </pc:sldChg>
      <pc:sldChg chg="modSp add mod">
        <pc:chgData name="Ali, Syed Waqqas" userId="1b3a5f44-9498-4738-8c4e-8127257d744d" providerId="ADAL" clId="{870F4C0F-125E-4A34-8C33-C12A66B018E9}" dt="2024-01-28T21:57:42.265" v="7580" actId="20577"/>
        <pc:sldMkLst>
          <pc:docMk/>
          <pc:sldMk cId="2390717667" sldId="360"/>
        </pc:sldMkLst>
        <pc:spChg chg="mod">
          <ac:chgData name="Ali, Syed Waqqas" userId="1b3a5f44-9498-4738-8c4e-8127257d744d" providerId="ADAL" clId="{870F4C0F-125E-4A34-8C33-C12A66B018E9}" dt="2024-01-28T21:34:06.014" v="5084" actId="403"/>
          <ac:spMkLst>
            <pc:docMk/>
            <pc:sldMk cId="2390717667" sldId="360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7:42.265" v="7580" actId="20577"/>
          <ac:spMkLst>
            <pc:docMk/>
            <pc:sldMk cId="2390717667" sldId="36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396923205" sldId="361"/>
        </pc:sldMkLst>
      </pc:sldChg>
      <pc:sldChg chg="modSp add mod">
        <pc:chgData name="Ali, Syed Waqqas" userId="1b3a5f44-9498-4738-8c4e-8127257d744d" providerId="ADAL" clId="{870F4C0F-125E-4A34-8C33-C12A66B018E9}" dt="2024-01-28T21:38:24.996" v="5988" actId="313"/>
        <pc:sldMkLst>
          <pc:docMk/>
          <pc:sldMk cId="3741107085" sldId="361"/>
        </pc:sldMkLst>
        <pc:spChg chg="mod">
          <ac:chgData name="Ali, Syed Waqqas" userId="1b3a5f44-9498-4738-8c4e-8127257d744d" providerId="ADAL" clId="{870F4C0F-125E-4A34-8C33-C12A66B018E9}" dt="2024-01-28T21:37:06.765" v="5624" actId="20577"/>
          <ac:spMkLst>
            <pc:docMk/>
            <pc:sldMk cId="3741107085" sldId="361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38:24.996" v="5988" actId="313"/>
          <ac:spMkLst>
            <pc:docMk/>
            <pc:sldMk cId="3741107085" sldId="36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28T21:47:21.556" v="6527" actId="122"/>
        <pc:sldMkLst>
          <pc:docMk/>
          <pc:sldMk cId="2316633237" sldId="362"/>
        </pc:sldMkLst>
        <pc:spChg chg="mod">
          <ac:chgData name="Ali, Syed Waqqas" userId="1b3a5f44-9498-4738-8c4e-8127257d744d" providerId="ADAL" clId="{870F4C0F-125E-4A34-8C33-C12A66B018E9}" dt="2024-01-28T21:39:23.648" v="5993" actId="20577"/>
          <ac:spMkLst>
            <pc:docMk/>
            <pc:sldMk cId="2316633237" sldId="362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47:21.556" v="6527" actId="122"/>
          <ac:spMkLst>
            <pc:docMk/>
            <pc:sldMk cId="2316633237" sldId="36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345125127" sldId="362"/>
        </pc:sldMkLst>
      </pc:sldChg>
      <pc:sldChg chg="modSp add mod">
        <pc:chgData name="Ali, Syed Waqqas" userId="1b3a5f44-9498-4738-8c4e-8127257d744d" providerId="ADAL" clId="{870F4C0F-125E-4A34-8C33-C12A66B018E9}" dt="2024-01-28T21:52:11.818" v="7212" actId="20577"/>
        <pc:sldMkLst>
          <pc:docMk/>
          <pc:sldMk cId="2995959186" sldId="363"/>
        </pc:sldMkLst>
        <pc:spChg chg="mod">
          <ac:chgData name="Ali, Syed Waqqas" userId="1b3a5f44-9498-4738-8c4e-8127257d744d" providerId="ADAL" clId="{870F4C0F-125E-4A34-8C33-C12A66B018E9}" dt="2024-01-28T21:50:06.014" v="7087" actId="403"/>
          <ac:spMkLst>
            <pc:docMk/>
            <pc:sldMk cId="2995959186" sldId="363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2:11.818" v="7212" actId="20577"/>
          <ac:spMkLst>
            <pc:docMk/>
            <pc:sldMk cId="2995959186" sldId="36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061477809" sldId="363"/>
        </pc:sldMkLst>
      </pc:sldChg>
      <pc:sldChg chg="modSp add mod">
        <pc:chgData name="Ali, Syed Waqqas" userId="1b3a5f44-9498-4738-8c4e-8127257d744d" providerId="ADAL" clId="{870F4C0F-125E-4A34-8C33-C12A66B018E9}" dt="2024-01-28T21:54:31.265" v="7515" actId="403"/>
        <pc:sldMkLst>
          <pc:docMk/>
          <pc:sldMk cId="226002757" sldId="364"/>
        </pc:sldMkLst>
        <pc:spChg chg="mod">
          <ac:chgData name="Ali, Syed Waqqas" userId="1b3a5f44-9498-4738-8c4e-8127257d744d" providerId="ADAL" clId="{870F4C0F-125E-4A34-8C33-C12A66B018E9}" dt="2024-01-28T21:54:31.265" v="7515" actId="403"/>
          <ac:spMkLst>
            <pc:docMk/>
            <pc:sldMk cId="226002757" sldId="36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6556849" sldId="364"/>
        </pc:sldMkLst>
      </pc:sldChg>
      <pc:sldChg chg="modSp add del mod">
        <pc:chgData name="Ali, Syed Waqqas" userId="1b3a5f44-9498-4738-8c4e-8127257d744d" providerId="ADAL" clId="{870F4C0F-125E-4A34-8C33-C12A66B018E9}" dt="2024-01-28T21:53:40.786" v="7402" actId="2696"/>
        <pc:sldMkLst>
          <pc:docMk/>
          <pc:sldMk cId="1064039445" sldId="364"/>
        </pc:sldMkLst>
        <pc:spChg chg="mod">
          <ac:chgData name="Ali, Syed Waqqas" userId="1b3a5f44-9498-4738-8c4e-8127257d744d" providerId="ADAL" clId="{870F4C0F-125E-4A34-8C33-C12A66B018E9}" dt="2024-01-28T21:52:49.177" v="7227" actId="403"/>
          <ac:spMkLst>
            <pc:docMk/>
            <pc:sldMk cId="1064039445" sldId="36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1:53:28.261" v="7401" actId="20577"/>
          <ac:spMkLst>
            <pc:docMk/>
            <pc:sldMk cId="1064039445" sldId="364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870F4C0F-125E-4A34-8C33-C12A66B018E9}" dt="2024-01-28T21:50:02.799" v="7085" actId="47"/>
        <pc:sldMkLst>
          <pc:docMk/>
          <pc:sldMk cId="1859524777" sldId="364"/>
        </pc:sldMkLst>
        <pc:spChg chg="mod">
          <ac:chgData name="Ali, Syed Waqqas" userId="1b3a5f44-9498-4738-8c4e-8127257d744d" providerId="ADAL" clId="{870F4C0F-125E-4A34-8C33-C12A66B018E9}" dt="2024-01-28T21:49:53.783" v="7084" actId="20577"/>
          <ac:spMkLst>
            <pc:docMk/>
            <pc:sldMk cId="1859524777" sldId="364"/>
            <ac:spMk id="2" creationId="{0F38800C-8A7D-E150-1D69-4C942110B9A3}"/>
          </ac:spMkLst>
        </pc:spChg>
      </pc:sldChg>
      <pc:sldChg chg="addSp delSp modSp add mod">
        <pc:chgData name="Ali, Syed Waqqas" userId="1b3a5f44-9498-4738-8c4e-8127257d744d" providerId="ADAL" clId="{870F4C0F-125E-4A34-8C33-C12A66B018E9}" dt="2024-01-28T21:55:16.870" v="7547" actId="403"/>
        <pc:sldMkLst>
          <pc:docMk/>
          <pc:sldMk cId="399234972" sldId="365"/>
        </pc:sldMkLst>
        <pc:spChg chg="mod">
          <ac:chgData name="Ali, Syed Waqqas" userId="1b3a5f44-9498-4738-8c4e-8127257d744d" providerId="ADAL" clId="{870F4C0F-125E-4A34-8C33-C12A66B018E9}" dt="2024-01-28T21:55:16.870" v="7547" actId="403"/>
          <ac:spMkLst>
            <pc:docMk/>
            <pc:sldMk cId="399234972" sldId="365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1:54:59.708" v="7517" actId="22"/>
          <ac:spMkLst>
            <pc:docMk/>
            <pc:sldMk cId="399234972" sldId="365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1:55:06.707" v="7519" actId="1076"/>
          <ac:picMkLst>
            <pc:docMk/>
            <pc:sldMk cId="399234972" sldId="365"/>
            <ac:picMk id="10" creationId="{8E035144-3701-E1CA-3E3C-D1BDDC47728C}"/>
          </ac:picMkLst>
        </pc:pic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31719610" sldId="365"/>
        </pc:sldMkLst>
      </pc:sldChg>
      <pc:sldChg chg="modSp add mod ord">
        <pc:chgData name="Ali, Syed Waqqas" userId="1b3a5f44-9498-4738-8c4e-8127257d744d" providerId="ADAL" clId="{870F4C0F-125E-4A34-8C33-C12A66B018E9}" dt="2024-01-28T22:25:51.484" v="9513" actId="122"/>
        <pc:sldMkLst>
          <pc:docMk/>
          <pc:sldMk cId="1340608350" sldId="366"/>
        </pc:sldMkLst>
        <pc:spChg chg="mod">
          <ac:chgData name="Ali, Syed Waqqas" userId="1b3a5f44-9498-4738-8c4e-8127257d744d" providerId="ADAL" clId="{870F4C0F-125E-4A34-8C33-C12A66B018E9}" dt="2024-01-28T22:12:01.308" v="7716" actId="403"/>
          <ac:spMkLst>
            <pc:docMk/>
            <pc:sldMk cId="1340608350" sldId="366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25:51.484" v="9513" actId="122"/>
          <ac:spMkLst>
            <pc:docMk/>
            <pc:sldMk cId="1340608350" sldId="36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77206098" sldId="366"/>
        </pc:sldMkLst>
      </pc:sldChg>
      <pc:sldChg chg="modSp add mod">
        <pc:chgData name="Ali, Syed Waqqas" userId="1b3a5f44-9498-4738-8c4e-8127257d744d" providerId="ADAL" clId="{870F4C0F-125E-4A34-8C33-C12A66B018E9}" dt="2024-01-28T22:13:12.703" v="8026" actId="20577"/>
        <pc:sldMkLst>
          <pc:docMk/>
          <pc:sldMk cId="3247387191" sldId="367"/>
        </pc:sldMkLst>
        <pc:spChg chg="mod">
          <ac:chgData name="Ali, Syed Waqqas" userId="1b3a5f44-9498-4738-8c4e-8127257d744d" providerId="ADAL" clId="{870F4C0F-125E-4A34-8C33-C12A66B018E9}" dt="2024-01-28T22:13:03.388" v="7952" actId="20577"/>
          <ac:spMkLst>
            <pc:docMk/>
            <pc:sldMk cId="3247387191" sldId="367"/>
            <ac:spMk id="2" creationId="{B5D19C15-72DF-16C9-E8B1-668BC2A4A015}"/>
          </ac:spMkLst>
        </pc:spChg>
        <pc:spChg chg="mod">
          <ac:chgData name="Ali, Syed Waqqas" userId="1b3a5f44-9498-4738-8c4e-8127257d744d" providerId="ADAL" clId="{870F4C0F-125E-4A34-8C33-C12A66B018E9}" dt="2024-01-28T22:13:12.703" v="8026" actId="20577"/>
          <ac:spMkLst>
            <pc:docMk/>
            <pc:sldMk cId="3247387191" sldId="367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28446812" sldId="36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64371886" sldId="368"/>
        </pc:sldMkLst>
      </pc:sldChg>
      <pc:sldChg chg="modSp add mod">
        <pc:chgData name="Ali, Syed Waqqas" userId="1b3a5f44-9498-4738-8c4e-8127257d744d" providerId="ADAL" clId="{870F4C0F-125E-4A34-8C33-C12A66B018E9}" dt="2024-01-28T22:13:42.229" v="8142" actId="20577"/>
        <pc:sldMkLst>
          <pc:docMk/>
          <pc:sldMk cId="1961993155" sldId="368"/>
        </pc:sldMkLst>
        <pc:spChg chg="mod">
          <ac:chgData name="Ali, Syed Waqqas" userId="1b3a5f44-9498-4738-8c4e-8127257d744d" providerId="ADAL" clId="{870F4C0F-125E-4A34-8C33-C12A66B018E9}" dt="2024-01-28T22:13:30.260" v="8058" actId="20577"/>
          <ac:spMkLst>
            <pc:docMk/>
            <pc:sldMk cId="1961993155" sldId="368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13:42.229" v="8142" actId="20577"/>
          <ac:spMkLst>
            <pc:docMk/>
            <pc:sldMk cId="1961993155" sldId="36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566097936" sldId="369"/>
        </pc:sldMkLst>
      </pc:sldChg>
      <pc:sldChg chg="modSp add mod">
        <pc:chgData name="Ali, Syed Waqqas" userId="1b3a5f44-9498-4738-8c4e-8127257d744d" providerId="ADAL" clId="{870F4C0F-125E-4A34-8C33-C12A66B018E9}" dt="2024-01-28T22:16:09.564" v="8491" actId="20577"/>
        <pc:sldMkLst>
          <pc:docMk/>
          <pc:sldMk cId="2768718286" sldId="369"/>
        </pc:sldMkLst>
        <pc:spChg chg="mod">
          <ac:chgData name="Ali, Syed Waqqas" userId="1b3a5f44-9498-4738-8c4e-8127257d744d" providerId="ADAL" clId="{870F4C0F-125E-4A34-8C33-C12A66B018E9}" dt="2024-01-28T22:16:09.564" v="8491" actId="20577"/>
          <ac:spMkLst>
            <pc:docMk/>
            <pc:sldMk cId="2768718286" sldId="36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28T22:18:25.381" v="8787" actId="20577"/>
        <pc:sldMkLst>
          <pc:docMk/>
          <pc:sldMk cId="885828506" sldId="370"/>
        </pc:sldMkLst>
        <pc:spChg chg="mod">
          <ac:chgData name="Ali, Syed Waqqas" userId="1b3a5f44-9498-4738-8c4e-8127257d744d" providerId="ADAL" clId="{870F4C0F-125E-4A34-8C33-C12A66B018E9}" dt="2024-01-28T22:16:31.346" v="8551" actId="20577"/>
          <ac:spMkLst>
            <pc:docMk/>
            <pc:sldMk cId="885828506" sldId="370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18:25.381" v="8787" actId="20577"/>
          <ac:spMkLst>
            <pc:docMk/>
            <pc:sldMk cId="885828506" sldId="37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42618203" sldId="370"/>
        </pc:sldMkLst>
      </pc:sldChg>
      <pc:sldChg chg="modSp add mod">
        <pc:chgData name="Ali, Syed Waqqas" userId="1b3a5f44-9498-4738-8c4e-8127257d744d" providerId="ADAL" clId="{870F4C0F-125E-4A34-8C33-C12A66B018E9}" dt="2024-01-28T22:19:38.255" v="8856" actId="20577"/>
        <pc:sldMkLst>
          <pc:docMk/>
          <pc:sldMk cId="3983367424" sldId="371"/>
        </pc:sldMkLst>
        <pc:spChg chg="mod">
          <ac:chgData name="Ali, Syed Waqqas" userId="1b3a5f44-9498-4738-8c4e-8127257d744d" providerId="ADAL" clId="{870F4C0F-125E-4A34-8C33-C12A66B018E9}" dt="2024-01-28T22:19:38.255" v="8856" actId="20577"/>
          <ac:spMkLst>
            <pc:docMk/>
            <pc:sldMk cId="3983367424" sldId="371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18:54.408" v="8852" actId="207"/>
          <ac:spMkLst>
            <pc:docMk/>
            <pc:sldMk cId="3983367424" sldId="37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69564070" sldId="371"/>
        </pc:sldMkLst>
      </pc:sldChg>
      <pc:sldChg chg="modSp add mod">
        <pc:chgData name="Ali, Syed Waqqas" userId="1b3a5f44-9498-4738-8c4e-8127257d744d" providerId="ADAL" clId="{870F4C0F-125E-4A34-8C33-C12A66B018E9}" dt="2024-01-28T22:22:24.216" v="9307" actId="20577"/>
        <pc:sldMkLst>
          <pc:docMk/>
          <pc:sldMk cId="2986992906" sldId="372"/>
        </pc:sldMkLst>
        <pc:spChg chg="mod">
          <ac:chgData name="Ali, Syed Waqqas" userId="1b3a5f44-9498-4738-8c4e-8127257d744d" providerId="ADAL" clId="{870F4C0F-125E-4A34-8C33-C12A66B018E9}" dt="2024-01-28T22:20:10.177" v="8902" actId="403"/>
          <ac:spMkLst>
            <pc:docMk/>
            <pc:sldMk cId="2986992906" sldId="372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22:24.216" v="9307" actId="20577"/>
          <ac:spMkLst>
            <pc:docMk/>
            <pc:sldMk cId="2986992906" sldId="37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255467814" sldId="37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59013536" sldId="373"/>
        </pc:sldMkLst>
      </pc:sldChg>
      <pc:sldChg chg="addSp delSp modSp add mod ord">
        <pc:chgData name="Ali, Syed Waqqas" userId="1b3a5f44-9498-4738-8c4e-8127257d744d" providerId="ADAL" clId="{870F4C0F-125E-4A34-8C33-C12A66B018E9}" dt="2024-01-28T22:24:25.810" v="9379"/>
        <pc:sldMkLst>
          <pc:docMk/>
          <pc:sldMk cId="3680024371" sldId="373"/>
        </pc:sldMkLst>
        <pc:spChg chg="mod">
          <ac:chgData name="Ali, Syed Waqqas" userId="1b3a5f44-9498-4738-8c4e-8127257d744d" providerId="ADAL" clId="{870F4C0F-125E-4A34-8C33-C12A66B018E9}" dt="2024-01-28T22:24:09.794" v="9375" actId="1035"/>
          <ac:spMkLst>
            <pc:docMk/>
            <pc:sldMk cId="3680024371" sldId="373"/>
            <ac:spMk id="2" creationId="{0F38800C-8A7D-E150-1D69-4C942110B9A3}"/>
          </ac:spMkLst>
        </pc:spChg>
        <pc:spChg chg="del">
          <ac:chgData name="Ali, Syed Waqqas" userId="1b3a5f44-9498-4738-8c4e-8127257d744d" providerId="ADAL" clId="{870F4C0F-125E-4A34-8C33-C12A66B018E9}" dt="2024-01-28T22:23:54.512" v="9309" actId="22"/>
          <ac:spMkLst>
            <pc:docMk/>
            <pc:sldMk cId="3680024371" sldId="373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870F4C0F-125E-4A34-8C33-C12A66B018E9}" dt="2024-01-28T22:24:14.327" v="9377" actId="1076"/>
          <ac:picMkLst>
            <pc:docMk/>
            <pc:sldMk cId="3680024371" sldId="373"/>
            <ac:picMk id="10" creationId="{8758A68C-8900-B055-3966-CDB2D3BB2766}"/>
          </ac:picMkLst>
        </pc:picChg>
      </pc:sldChg>
      <pc:sldChg chg="modSp add del mod">
        <pc:chgData name="Ali, Syed Waqqas" userId="1b3a5f44-9498-4738-8c4e-8127257d744d" providerId="ADAL" clId="{870F4C0F-125E-4A34-8C33-C12A66B018E9}" dt="2024-01-28T22:24:44.600" v="9461" actId="47"/>
        <pc:sldMkLst>
          <pc:docMk/>
          <pc:sldMk cId="165736143" sldId="374"/>
        </pc:sldMkLst>
        <pc:spChg chg="mod">
          <ac:chgData name="Ali, Syed Waqqas" userId="1b3a5f44-9498-4738-8c4e-8127257d744d" providerId="ADAL" clId="{870F4C0F-125E-4A34-8C33-C12A66B018E9}" dt="2024-01-28T22:24:40.579" v="9460" actId="20577"/>
          <ac:spMkLst>
            <pc:docMk/>
            <pc:sldMk cId="165736143" sldId="374"/>
            <ac:spMk id="2" creationId="{0F38800C-8A7D-E150-1D69-4C942110B9A3}"/>
          </ac:spMkLst>
        </pc:spChg>
      </pc:sldChg>
      <pc:sldChg chg="addSp modSp add mod">
        <pc:chgData name="Ali, Syed Waqqas" userId="1b3a5f44-9498-4738-8c4e-8127257d744d" providerId="ADAL" clId="{870F4C0F-125E-4A34-8C33-C12A66B018E9}" dt="2024-01-28T22:37:31.982" v="10046" actId="1036"/>
        <pc:sldMkLst>
          <pc:docMk/>
          <pc:sldMk cId="409349198" sldId="374"/>
        </pc:sldMkLst>
        <pc:spChg chg="mod">
          <ac:chgData name="Ali, Syed Waqqas" userId="1b3a5f44-9498-4738-8c4e-8127257d744d" providerId="ADAL" clId="{870F4C0F-125E-4A34-8C33-C12A66B018E9}" dt="2024-01-28T22:32:53.189" v="9532" actId="403"/>
          <ac:spMkLst>
            <pc:docMk/>
            <pc:sldMk cId="409349198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28T22:37:18.975" v="10035" actId="207"/>
          <ac:spMkLst>
            <pc:docMk/>
            <pc:sldMk cId="409349198" sldId="37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870F4C0F-125E-4A34-8C33-C12A66B018E9}" dt="2024-01-28T22:35:31.608" v="9929" actId="1076"/>
          <ac:spMkLst>
            <pc:docMk/>
            <pc:sldMk cId="409349198" sldId="374"/>
            <ac:spMk id="9" creationId="{EF1FEB14-6D3C-08A0-1D66-316FE47095C6}"/>
          </ac:spMkLst>
        </pc:spChg>
        <pc:spChg chg="add mod">
          <ac:chgData name="Ali, Syed Waqqas" userId="1b3a5f44-9498-4738-8c4e-8127257d744d" providerId="ADAL" clId="{870F4C0F-125E-4A34-8C33-C12A66B018E9}" dt="2024-01-28T22:35:36.045" v="9932" actId="14100"/>
          <ac:spMkLst>
            <pc:docMk/>
            <pc:sldMk cId="409349198" sldId="374"/>
            <ac:spMk id="10" creationId="{89F4CC98-5407-817C-EA71-C152D7E0259E}"/>
          </ac:spMkLst>
        </pc:spChg>
        <pc:spChg chg="add mod">
          <ac:chgData name="Ali, Syed Waqqas" userId="1b3a5f44-9498-4738-8c4e-8127257d744d" providerId="ADAL" clId="{870F4C0F-125E-4A34-8C33-C12A66B018E9}" dt="2024-01-28T22:37:31.982" v="10046" actId="1036"/>
          <ac:spMkLst>
            <pc:docMk/>
            <pc:sldMk cId="409349198" sldId="374"/>
            <ac:spMk id="11" creationId="{26D1C48A-D8D4-F06E-9699-0604BE9483B1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16037703" sldId="374"/>
        </pc:sldMkLst>
      </pc:sldChg>
      <pc:sldChg chg="modSp add mod">
        <pc:chgData name="Ali, Syed Waqqas" userId="1b3a5f44-9498-4738-8c4e-8127257d744d" providerId="ADAL" clId="{870F4C0F-125E-4A34-8C33-C12A66B018E9}" dt="2024-01-30T16:39:30.386" v="10403" actId="20577"/>
        <pc:sldMkLst>
          <pc:docMk/>
          <pc:sldMk cId="1425207810" sldId="375"/>
        </pc:sldMkLst>
        <pc:spChg chg="mod">
          <ac:chgData name="Ali, Syed Waqqas" userId="1b3a5f44-9498-4738-8c4e-8127257d744d" providerId="ADAL" clId="{870F4C0F-125E-4A34-8C33-C12A66B018E9}" dt="2024-01-30T16:37:38.340" v="10054" actId="403"/>
          <ac:spMkLst>
            <pc:docMk/>
            <pc:sldMk cId="1425207810" sldId="375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30T16:39:30.386" v="10403" actId="20577"/>
          <ac:spMkLst>
            <pc:docMk/>
            <pc:sldMk cId="1425207810" sldId="375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02631804" sldId="37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1071876" sldId="376"/>
        </pc:sldMkLst>
      </pc:sldChg>
      <pc:sldChg chg="modSp add mod">
        <pc:chgData name="Ali, Syed Waqqas" userId="1b3a5f44-9498-4738-8c4e-8127257d744d" providerId="ADAL" clId="{870F4C0F-125E-4A34-8C33-C12A66B018E9}" dt="2024-01-30T16:40:32.850" v="10686" actId="2711"/>
        <pc:sldMkLst>
          <pc:docMk/>
          <pc:sldMk cId="963848547" sldId="376"/>
        </pc:sldMkLst>
        <pc:spChg chg="mod">
          <ac:chgData name="Ali, Syed Waqqas" userId="1b3a5f44-9498-4738-8c4e-8127257d744d" providerId="ADAL" clId="{870F4C0F-125E-4A34-8C33-C12A66B018E9}" dt="2024-01-30T16:40:32.850" v="10686" actId="2711"/>
          <ac:spMkLst>
            <pc:docMk/>
            <pc:sldMk cId="963848547" sldId="3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870F4C0F-125E-4A34-8C33-C12A66B018E9}" dt="2024-01-30T16:43:39.961" v="11230" actId="20577"/>
        <pc:sldMkLst>
          <pc:docMk/>
          <pc:sldMk cId="765627840" sldId="377"/>
        </pc:sldMkLst>
        <pc:spChg chg="mod">
          <ac:chgData name="Ali, Syed Waqqas" userId="1b3a5f44-9498-4738-8c4e-8127257d744d" providerId="ADAL" clId="{870F4C0F-125E-4A34-8C33-C12A66B018E9}" dt="2024-01-30T16:41:46.744" v="10702" actId="403"/>
          <ac:spMkLst>
            <pc:docMk/>
            <pc:sldMk cId="76562784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870F4C0F-125E-4A34-8C33-C12A66B018E9}" dt="2024-01-30T16:43:39.961" v="11230" actId="20577"/>
          <ac:spMkLst>
            <pc:docMk/>
            <pc:sldMk cId="765627840" sldId="37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10184070" sldId="37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128182627" sldId="37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7645743" sldId="37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181120601" sldId="38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923043488" sldId="38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1326488" sldId="38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84895948" sldId="38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518509692" sldId="38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981237693" sldId="38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13465980" sldId="38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359645269" sldId="38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43389089" sldId="38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523739989" sldId="38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900396517" sldId="39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60007333" sldId="39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821601515" sldId="39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970657082" sldId="39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039397574" sldId="39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637923455" sldId="39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273725445" sldId="39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25473594" sldId="39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611721724" sldId="39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385482506" sldId="40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064089630" sldId="40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147645981" sldId="40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061976635" sldId="40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499393464" sldId="40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719132685" sldId="405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858192003" sldId="406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611175646" sldId="407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628091841" sldId="408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2787917913" sldId="409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1966503400" sldId="410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7696826" sldId="411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472757388" sldId="412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787744803" sldId="413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3560334455" sldId="414"/>
        </pc:sldMkLst>
      </pc:sldChg>
      <pc:sldChg chg="del">
        <pc:chgData name="Ali, Syed Waqqas" userId="1b3a5f44-9498-4738-8c4e-8127257d744d" providerId="ADAL" clId="{870F4C0F-125E-4A34-8C33-C12A66B018E9}" dt="2024-01-28T20:34:21.314" v="39" actId="47"/>
        <pc:sldMkLst>
          <pc:docMk/>
          <pc:sldMk cId="4078652991" sldId="415"/>
        </pc:sldMkLst>
      </pc:sldChg>
    </pc:docChg>
  </pc:docChgLst>
  <pc:docChgLst>
    <pc:chgData name="Ali, Syed Waqqas" userId="1b3a5f44-9498-4738-8c4e-8127257d744d" providerId="ADAL" clId="{333D0230-FC68-4068-939E-D874E3973489}"/>
    <pc:docChg chg="undo custSel addSld delSld modSld">
      <pc:chgData name="Ali, Syed Waqqas" userId="1b3a5f44-9498-4738-8c4e-8127257d744d" providerId="ADAL" clId="{333D0230-FC68-4068-939E-D874E3973489}" dt="2024-01-16T00:12:04.965" v="5414" actId="20577"/>
      <pc:docMkLst>
        <pc:docMk/>
      </pc:docMkLst>
      <pc:sldChg chg="modSp mod">
        <pc:chgData name="Ali, Syed Waqqas" userId="1b3a5f44-9498-4738-8c4e-8127257d744d" providerId="ADAL" clId="{333D0230-FC68-4068-939E-D874E3973489}" dt="2024-01-08T20:47:06.669" v="57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333D0230-FC68-4068-939E-D874E3973489}" dt="2024-01-08T20:47:06.669" v="57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004102819" sldId="26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42842453" sldId="26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855176661" sldId="26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088510983" sldId="26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38120062" sldId="26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7857732" sldId="26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13913161" sldId="26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27690981" sldId="26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663719387" sldId="269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127771605" sldId="270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437116191" sldId="27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439768533" sldId="27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382307380" sldId="27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279838001" sldId="27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711048004" sldId="27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20674221" sldId="27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051113783" sldId="27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045837468" sldId="279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898362502" sldId="280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643959276" sldId="28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889487961" sldId="282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702377547" sldId="283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22608998" sldId="284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854512771" sldId="285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342622368" sldId="286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24849995" sldId="287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04606745" sldId="289"/>
        </pc:sldMkLst>
      </pc:sldChg>
      <pc:sldChg chg="modSp add mod">
        <pc:chgData name="Ali, Syed Waqqas" userId="1b3a5f44-9498-4738-8c4e-8127257d744d" providerId="ADAL" clId="{333D0230-FC68-4068-939E-D874E3973489}" dt="2024-01-09T03:51:41.826" v="1604" actId="20577"/>
        <pc:sldMkLst>
          <pc:docMk/>
          <pc:sldMk cId="2177196264" sldId="289"/>
        </pc:sldMkLst>
        <pc:spChg chg="mod">
          <ac:chgData name="Ali, Syed Waqqas" userId="1b3a5f44-9498-4738-8c4e-8127257d744d" providerId="ADAL" clId="{333D0230-FC68-4068-939E-D874E3973489}" dt="2024-01-09T03:37:32.737" v="74" actId="20577"/>
          <ac:spMkLst>
            <pc:docMk/>
            <pc:sldMk cId="2177196264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51:41.826" v="1604" actId="20577"/>
          <ac:spMkLst>
            <pc:docMk/>
            <pc:sldMk cId="2177196264" sldId="28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01:45.449" v="5352" actId="20577"/>
        <pc:sldMkLst>
          <pc:docMk/>
          <pc:sldMk cId="963507995" sldId="290"/>
        </pc:sldMkLst>
        <pc:spChg chg="mod">
          <ac:chgData name="Ali, Syed Waqqas" userId="1b3a5f44-9498-4738-8c4e-8127257d744d" providerId="ADAL" clId="{333D0230-FC68-4068-939E-D874E3973489}" dt="2024-01-09T03:38:19.663" v="227" actId="20577"/>
          <ac:spMkLst>
            <pc:docMk/>
            <pc:sldMk cId="963507995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1:45.449" v="5352" actId="20577"/>
          <ac:spMkLst>
            <pc:docMk/>
            <pc:sldMk cId="963507995" sldId="29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673422867" sldId="290"/>
        </pc:sldMkLst>
      </pc:sldChg>
      <pc:sldChg chg="addSp modSp add mod">
        <pc:chgData name="Ali, Syed Waqqas" userId="1b3a5f44-9498-4738-8c4e-8127257d744d" providerId="ADAL" clId="{333D0230-FC68-4068-939E-D874E3973489}" dt="2024-01-09T03:45:23.083" v="1186" actId="20577"/>
        <pc:sldMkLst>
          <pc:docMk/>
          <pc:sldMk cId="516525457" sldId="291"/>
        </pc:sldMkLst>
        <pc:spChg chg="mod">
          <ac:chgData name="Ali, Syed Waqqas" userId="1b3a5f44-9498-4738-8c4e-8127257d744d" providerId="ADAL" clId="{333D0230-FC68-4068-939E-D874E3973489}" dt="2024-01-09T03:45:23.083" v="1186" actId="20577"/>
          <ac:spMkLst>
            <pc:docMk/>
            <pc:sldMk cId="516525457" sldId="291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3:27.580" v="833" actId="1036"/>
          <ac:spMkLst>
            <pc:docMk/>
            <pc:sldMk cId="516525457" sldId="29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9" creationId="{1DCA097E-D2FB-A0F9-62F9-91F6A06142F6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10" creationId="{CC8C7687-5BC3-018A-258B-E029B28BE974}"/>
          </ac:spMkLst>
        </pc:spChg>
        <pc:spChg chg="add mod">
          <ac:chgData name="Ali, Syed Waqqas" userId="1b3a5f44-9498-4738-8c4e-8127257d744d" providerId="ADAL" clId="{333D0230-FC68-4068-939E-D874E3973489}" dt="2024-01-09T03:43:24.706" v="829" actId="1035"/>
          <ac:spMkLst>
            <pc:docMk/>
            <pc:sldMk cId="516525457" sldId="291"/>
            <ac:spMk id="11" creationId="{122711ED-9C6E-12FE-DB3B-2D2C1A610671}"/>
          </ac:spMkLst>
        </pc:spChg>
        <pc:spChg chg="add mod">
          <ac:chgData name="Ali, Syed Waqqas" userId="1b3a5f44-9498-4738-8c4e-8127257d744d" providerId="ADAL" clId="{333D0230-FC68-4068-939E-D874E3973489}" dt="2024-01-09T03:41:25.488" v="727" actId="1076"/>
          <ac:spMkLst>
            <pc:docMk/>
            <pc:sldMk cId="516525457" sldId="291"/>
            <ac:spMk id="12" creationId="{1CE00DB1-7E19-AF53-EBE8-6DEB60A0A3B1}"/>
          </ac:spMkLst>
        </pc:spChg>
        <pc:spChg chg="add mod">
          <ac:chgData name="Ali, Syed Waqqas" userId="1b3a5f44-9498-4738-8c4e-8127257d744d" providerId="ADAL" clId="{333D0230-FC68-4068-939E-D874E3973489}" dt="2024-01-09T03:41:25.488" v="727" actId="1076"/>
          <ac:spMkLst>
            <pc:docMk/>
            <pc:sldMk cId="516525457" sldId="291"/>
            <ac:spMk id="13" creationId="{B6491373-2214-2082-8FED-9991A27F1402}"/>
          </ac:spMkLst>
        </pc:spChg>
        <pc:spChg chg="add mod">
          <ac:chgData name="Ali, Syed Waqqas" userId="1b3a5f44-9498-4738-8c4e-8127257d744d" providerId="ADAL" clId="{333D0230-FC68-4068-939E-D874E3973489}" dt="2024-01-09T03:43:11.617" v="780" actId="1035"/>
          <ac:spMkLst>
            <pc:docMk/>
            <pc:sldMk cId="516525457" sldId="291"/>
            <ac:spMk id="14" creationId="{C7EA4B7B-DDEC-2A4F-A6E3-C4A326BC7FDA}"/>
          </ac:spMkLst>
        </pc:spChg>
        <pc:spChg chg="add mod">
          <ac:chgData name="Ali, Syed Waqqas" userId="1b3a5f44-9498-4738-8c4e-8127257d744d" providerId="ADAL" clId="{333D0230-FC68-4068-939E-D874E3973489}" dt="2024-01-09T03:43:23.350" v="824" actId="1035"/>
          <ac:spMkLst>
            <pc:docMk/>
            <pc:sldMk cId="516525457" sldId="291"/>
            <ac:spMk id="15" creationId="{F5DBC407-E5D0-1EB0-F255-334F8C9DBD59}"/>
          </ac:spMkLst>
        </pc:spChg>
        <pc:spChg chg="add mod">
          <ac:chgData name="Ali, Syed Waqqas" userId="1b3a5f44-9498-4738-8c4e-8127257d744d" providerId="ADAL" clId="{333D0230-FC68-4068-939E-D874E3973489}" dt="2024-01-09T03:43:28.999" v="836" actId="1035"/>
          <ac:spMkLst>
            <pc:docMk/>
            <pc:sldMk cId="516525457" sldId="291"/>
            <ac:spMk id="16" creationId="{EDA3E649-618A-EDDB-44E2-ECD06F808B36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988418522" sldId="291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477691306" sldId="292"/>
        </pc:sldMkLst>
      </pc:sldChg>
      <pc:sldChg chg="modSp add mod">
        <pc:chgData name="Ali, Syed Waqqas" userId="1b3a5f44-9498-4738-8c4e-8127257d744d" providerId="ADAL" clId="{333D0230-FC68-4068-939E-D874E3973489}" dt="2024-01-09T03:45:30.225" v="1203" actId="20577"/>
        <pc:sldMkLst>
          <pc:docMk/>
          <pc:sldMk cId="1532888033" sldId="292"/>
        </pc:sldMkLst>
        <pc:spChg chg="mod">
          <ac:chgData name="Ali, Syed Waqqas" userId="1b3a5f44-9498-4738-8c4e-8127257d744d" providerId="ADAL" clId="{333D0230-FC68-4068-939E-D874E3973489}" dt="2024-01-09T03:45:30.225" v="1203" actId="20577"/>
          <ac:spMkLst>
            <pc:docMk/>
            <pc:sldMk cId="1532888033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4:49.550" v="1165" actId="20577"/>
          <ac:spMkLst>
            <pc:docMk/>
            <pc:sldMk cId="1532888033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333D0230-FC68-4068-939E-D874E3973489}" dt="2024-01-09T03:44:59.010" v="1178" actId="1076"/>
          <ac:spMkLst>
            <pc:docMk/>
            <pc:sldMk cId="1532888033" sldId="292"/>
            <ac:spMk id="12" creationId="{1CE00DB1-7E19-AF53-EBE8-6DEB60A0A3B1}"/>
          </ac:spMkLst>
        </pc:spChg>
        <pc:spChg chg="mod">
          <ac:chgData name="Ali, Syed Waqqas" userId="1b3a5f44-9498-4738-8c4e-8127257d744d" providerId="ADAL" clId="{333D0230-FC68-4068-939E-D874E3973489}" dt="2024-01-09T03:44:59.010" v="1178" actId="1076"/>
          <ac:spMkLst>
            <pc:docMk/>
            <pc:sldMk cId="1532888033" sldId="292"/>
            <ac:spMk id="13" creationId="{B6491373-2214-2082-8FED-9991A27F1402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501282647" sldId="293"/>
        </pc:sldMkLst>
      </pc:sldChg>
      <pc:sldChg chg="modSp add mod">
        <pc:chgData name="Ali, Syed Waqqas" userId="1b3a5f44-9498-4738-8c4e-8127257d744d" providerId="ADAL" clId="{333D0230-FC68-4068-939E-D874E3973489}" dt="2024-01-09T03:47:31.122" v="1567" actId="20577"/>
        <pc:sldMkLst>
          <pc:docMk/>
          <pc:sldMk cId="895049281" sldId="293"/>
        </pc:sldMkLst>
        <pc:spChg chg="mod">
          <ac:chgData name="Ali, Syed Waqqas" userId="1b3a5f44-9498-4738-8c4e-8127257d744d" providerId="ADAL" clId="{333D0230-FC68-4068-939E-D874E3973489}" dt="2024-01-09T03:45:34.403" v="1213" actId="20577"/>
          <ac:spMkLst>
            <pc:docMk/>
            <pc:sldMk cId="895049281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3:47:31.122" v="1567" actId="20577"/>
          <ac:spMkLst>
            <pc:docMk/>
            <pc:sldMk cId="895049281" sldId="29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09T03:47:34.607" v="1573" actId="20577"/>
        <pc:sldMkLst>
          <pc:docMk/>
          <pc:sldMk cId="1980831577" sldId="294"/>
        </pc:sldMkLst>
        <pc:spChg chg="mod">
          <ac:chgData name="Ali, Syed Waqqas" userId="1b3a5f44-9498-4738-8c4e-8127257d744d" providerId="ADAL" clId="{333D0230-FC68-4068-939E-D874E3973489}" dt="2024-01-09T03:47:34.607" v="1573" actId="20577"/>
          <ac:spMkLst>
            <pc:docMk/>
            <pc:sldMk cId="1980831577" sldId="29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306367822" sldId="294"/>
        </pc:sldMkLst>
      </pc:sldChg>
      <pc:sldChg chg="modSp add mod">
        <pc:chgData name="Ali, Syed Waqqas" userId="1b3a5f44-9498-4738-8c4e-8127257d744d" providerId="ADAL" clId="{333D0230-FC68-4068-939E-D874E3973489}" dt="2024-01-09T03:48:22.440" v="1598" actId="20577"/>
        <pc:sldMkLst>
          <pc:docMk/>
          <pc:sldMk cId="480095355" sldId="295"/>
        </pc:sldMkLst>
        <pc:spChg chg="mod">
          <ac:chgData name="Ali, Syed Waqqas" userId="1b3a5f44-9498-4738-8c4e-8127257d744d" providerId="ADAL" clId="{333D0230-FC68-4068-939E-D874E3973489}" dt="2024-01-09T03:48:22.440" v="1598" actId="20577"/>
          <ac:spMkLst>
            <pc:docMk/>
            <pc:sldMk cId="480095355" sldId="295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333D0230-FC68-4068-939E-D874E3973489}" dt="2024-01-16T00:01:22.587" v="5331" actId="20577"/>
        <pc:sldMkLst>
          <pc:docMk/>
          <pc:sldMk cId="2981770450" sldId="296"/>
        </pc:sldMkLst>
        <pc:spChg chg="mod">
          <ac:chgData name="Ali, Syed Waqqas" userId="1b3a5f44-9498-4738-8c4e-8127257d744d" providerId="ADAL" clId="{333D0230-FC68-4068-939E-D874E3973489}" dt="2024-01-09T03:55:40.015" v="1629" actId="20577"/>
          <ac:spMkLst>
            <pc:docMk/>
            <pc:sldMk cId="2981770450" sldId="296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1:22.587" v="5331" actId="20577"/>
          <ac:spMkLst>
            <pc:docMk/>
            <pc:sldMk cId="2981770450" sldId="29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283488933" sldId="296"/>
        </pc:sldMkLst>
      </pc:sldChg>
      <pc:sldChg chg="modSp add mod">
        <pc:chgData name="Ali, Syed Waqqas" userId="1b3a5f44-9498-4738-8c4e-8127257d744d" providerId="ADAL" clId="{333D0230-FC68-4068-939E-D874E3973489}" dt="2024-01-09T04:13:30.987" v="2141" actId="20577"/>
        <pc:sldMkLst>
          <pc:docMk/>
          <pc:sldMk cId="2368700599" sldId="297"/>
        </pc:sldMkLst>
        <pc:spChg chg="mod">
          <ac:chgData name="Ali, Syed Waqqas" userId="1b3a5f44-9498-4738-8c4e-8127257d744d" providerId="ADAL" clId="{333D0230-FC68-4068-939E-D874E3973489}" dt="2024-01-09T04:12:57.574" v="1976" actId="20577"/>
          <ac:spMkLst>
            <pc:docMk/>
            <pc:sldMk cId="2368700599" sldId="297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4:13:30.987" v="2141" actId="20577"/>
          <ac:spMkLst>
            <pc:docMk/>
            <pc:sldMk cId="2368700599" sldId="29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2686103335" sldId="297"/>
        </pc:sldMkLst>
      </pc:sldChg>
      <pc:sldChg chg="addSp modSp add mod">
        <pc:chgData name="Ali, Syed Waqqas" userId="1b3a5f44-9498-4738-8c4e-8127257d744d" providerId="ADAL" clId="{333D0230-FC68-4068-939E-D874E3973489}" dt="2024-01-09T04:18:38.805" v="2513" actId="2711"/>
        <pc:sldMkLst>
          <pc:docMk/>
          <pc:sldMk cId="2627193585" sldId="298"/>
        </pc:sldMkLst>
        <pc:spChg chg="mod">
          <ac:chgData name="Ali, Syed Waqqas" userId="1b3a5f44-9498-4738-8c4e-8127257d744d" providerId="ADAL" clId="{333D0230-FC68-4068-939E-D874E3973489}" dt="2024-01-09T04:15:46.783" v="2445" actId="5793"/>
          <ac:spMkLst>
            <pc:docMk/>
            <pc:sldMk cId="2627193585" sldId="298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333D0230-FC68-4068-939E-D874E3973489}" dt="2024-01-09T04:18:38.805" v="2513" actId="2711"/>
          <ac:graphicFrameMkLst>
            <pc:docMk/>
            <pc:sldMk cId="2627193585" sldId="298"/>
            <ac:graphicFrameMk id="9" creationId="{01F424D1-8170-5895-1769-E059FEAA239C}"/>
          </ac:graphicFrameMkLst>
        </pc:graphicFrameChg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3198958262" sldId="298"/>
        </pc:sldMkLst>
      </pc:sldChg>
      <pc:sldChg chg="del">
        <pc:chgData name="Ali, Syed Waqqas" userId="1b3a5f44-9498-4738-8c4e-8127257d744d" providerId="ADAL" clId="{333D0230-FC68-4068-939E-D874E3973489}" dt="2024-01-08T20:31:02.638" v="0" actId="47"/>
        <pc:sldMkLst>
          <pc:docMk/>
          <pc:sldMk cId="1772713163" sldId="299"/>
        </pc:sldMkLst>
      </pc:sldChg>
      <pc:sldChg chg="modSp add mod">
        <pc:chgData name="Ali, Syed Waqqas" userId="1b3a5f44-9498-4738-8c4e-8127257d744d" providerId="ADAL" clId="{333D0230-FC68-4068-939E-D874E3973489}" dt="2024-01-16T00:09:17.742" v="5373" actId="20577"/>
        <pc:sldMkLst>
          <pc:docMk/>
          <pc:sldMk cId="2875657555" sldId="299"/>
        </pc:sldMkLst>
        <pc:spChg chg="mod">
          <ac:chgData name="Ali, Syed Waqqas" userId="1b3a5f44-9498-4738-8c4e-8127257d744d" providerId="ADAL" clId="{333D0230-FC68-4068-939E-D874E3973489}" dt="2024-01-09T04:20:34.739" v="2595" actId="20577"/>
          <ac:spMkLst>
            <pc:docMk/>
            <pc:sldMk cId="2875657555" sldId="29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9:17.742" v="5373" actId="20577"/>
          <ac:spMkLst>
            <pc:docMk/>
            <pc:sldMk cId="2875657555" sldId="299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333D0230-FC68-4068-939E-D874E3973489}" dt="2024-01-09T04:19:11.053" v="2586" actId="47"/>
        <pc:sldMkLst>
          <pc:docMk/>
          <pc:sldMk cId="2898950445" sldId="299"/>
        </pc:sldMkLst>
        <pc:spChg chg="mod">
          <ac:chgData name="Ali, Syed Waqqas" userId="1b3a5f44-9498-4738-8c4e-8127257d744d" providerId="ADAL" clId="{333D0230-FC68-4068-939E-D874E3973489}" dt="2024-01-09T04:19:08.081" v="2585" actId="20577"/>
          <ac:spMkLst>
            <pc:docMk/>
            <pc:sldMk cId="2898950445" sldId="29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333D0230-FC68-4068-939E-D874E3973489}" dt="2024-01-09T04:25:42.948" v="3380" actId="20577"/>
        <pc:sldMkLst>
          <pc:docMk/>
          <pc:sldMk cId="3038753135" sldId="300"/>
        </pc:sldMkLst>
        <pc:spChg chg="mod">
          <ac:chgData name="Ali, Syed Waqqas" userId="1b3a5f44-9498-4738-8c4e-8127257d744d" providerId="ADAL" clId="{333D0230-FC68-4068-939E-D874E3973489}" dt="2024-01-09T04:23:08.648" v="3182" actId="20577"/>
          <ac:spMkLst>
            <pc:docMk/>
            <pc:sldMk cId="3038753135" sldId="300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333D0230-FC68-4068-939E-D874E3973489}" dt="2024-01-09T04:23:27.889" v="3186" actId="478"/>
          <ac:spMkLst>
            <pc:docMk/>
            <pc:sldMk cId="3038753135" sldId="300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333D0230-FC68-4068-939E-D874E3973489}" dt="2024-01-09T04:24:40.693" v="3212" actId="3680"/>
          <ac:spMkLst>
            <pc:docMk/>
            <pc:sldMk cId="3038753135" sldId="300"/>
            <ac:spMk id="10" creationId="{9320405B-8CAB-83D2-56A8-A02282080D52}"/>
          </ac:spMkLst>
        </pc:spChg>
        <pc:graphicFrameChg chg="mod">
          <ac:chgData name="Ali, Syed Waqqas" userId="1b3a5f44-9498-4738-8c4e-8127257d744d" providerId="ADAL" clId="{333D0230-FC68-4068-939E-D874E3973489}" dt="2024-01-09T04:23:18.349" v="3184" actId="1076"/>
          <ac:graphicFrameMkLst>
            <pc:docMk/>
            <pc:sldMk cId="3038753135" sldId="300"/>
            <ac:graphicFrameMk id="9" creationId="{01F424D1-8170-5895-1769-E059FEAA239C}"/>
          </ac:graphicFrameMkLst>
        </pc:graphicFrameChg>
        <pc:graphicFrameChg chg="add mod ord modGraphic">
          <ac:chgData name="Ali, Syed Waqqas" userId="1b3a5f44-9498-4738-8c4e-8127257d744d" providerId="ADAL" clId="{333D0230-FC68-4068-939E-D874E3973489}" dt="2024-01-09T04:25:42.948" v="3380" actId="20577"/>
          <ac:graphicFrameMkLst>
            <pc:docMk/>
            <pc:sldMk cId="3038753135" sldId="300"/>
            <ac:graphicFrameMk id="11" creationId="{3D08FA30-F9E1-0B07-A05D-3D658CF9708F}"/>
          </ac:graphicFrameMkLst>
        </pc:graphicFrameChg>
      </pc:sldChg>
      <pc:sldChg chg="modSp add mod">
        <pc:chgData name="Ali, Syed Waqqas" userId="1b3a5f44-9498-4738-8c4e-8127257d744d" providerId="ADAL" clId="{333D0230-FC68-4068-939E-D874E3973489}" dt="2024-01-09T04:37:39.564" v="3696" actId="20577"/>
        <pc:sldMkLst>
          <pc:docMk/>
          <pc:sldMk cId="2343992527" sldId="301"/>
        </pc:sldMkLst>
        <pc:spChg chg="mod">
          <ac:chgData name="Ali, Syed Waqqas" userId="1b3a5f44-9498-4738-8c4e-8127257d744d" providerId="ADAL" clId="{333D0230-FC68-4068-939E-D874E3973489}" dt="2024-01-09T04:34:26.746" v="3390" actId="20577"/>
          <ac:spMkLst>
            <pc:docMk/>
            <pc:sldMk cId="2343992527" sldId="301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09T04:37:39.564" v="3696" actId="20577"/>
          <ac:spMkLst>
            <pc:docMk/>
            <pc:sldMk cId="2343992527" sldId="301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333D0230-FC68-4068-939E-D874E3973489}" dt="2024-01-09T04:37:35.985" v="3695"/>
        <pc:sldMkLst>
          <pc:docMk/>
          <pc:sldMk cId="3133611319" sldId="302"/>
        </pc:sldMkLst>
      </pc:sldChg>
      <pc:sldChg chg="addSp delSp modSp add mod">
        <pc:chgData name="Ali, Syed Waqqas" userId="1b3a5f44-9498-4738-8c4e-8127257d744d" providerId="ADAL" clId="{333D0230-FC68-4068-939E-D874E3973489}" dt="2024-01-09T04:49:17.619" v="4013" actId="14100"/>
        <pc:sldMkLst>
          <pc:docMk/>
          <pc:sldMk cId="1346750153" sldId="303"/>
        </pc:sldMkLst>
        <pc:spChg chg="mod">
          <ac:chgData name="Ali, Syed Waqqas" userId="1b3a5f44-9498-4738-8c4e-8127257d744d" providerId="ADAL" clId="{333D0230-FC68-4068-939E-D874E3973489}" dt="2024-01-09T04:46:31.241" v="3980" actId="20577"/>
          <ac:spMkLst>
            <pc:docMk/>
            <pc:sldMk cId="1346750153" sldId="303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333D0230-FC68-4068-939E-D874E3973489}" dt="2024-01-09T04:44:49.172" v="3957" actId="1076"/>
          <ac:spMkLst>
            <pc:docMk/>
            <pc:sldMk cId="1346750153" sldId="303"/>
            <ac:spMk id="9" creationId="{4C42949E-02BD-9639-56EF-C2ED1C829232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0" creationId="{2E6DFFF7-0CB1-57BB-A461-8645B7237F51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1" creationId="{B405BB87-4AF4-6EAD-2DB0-80967150AC39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2" creationId="{E1379729-FB0A-DA62-6624-30F776301D78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3" creationId="{C24ED517-056C-89DA-B72D-E9A5970981AE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4" creationId="{E810E49D-3265-63A1-90EB-F7EC2CDA2333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5" creationId="{5DF7DCD5-431F-5BAF-0727-A1B0B93538A6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6" creationId="{271CAC0A-A253-2A0C-38DE-DD09AC6360D2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17" creationId="{9DB1F444-7029-E152-4A48-58BF1C349597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18" creationId="{67A85AB6-48E8-5A48-02C6-86E56D65FF5A}"/>
          </ac:spMkLst>
        </pc:spChg>
        <pc:spChg chg="add del mod">
          <ac:chgData name="Ali, Syed Waqqas" userId="1b3a5f44-9498-4738-8c4e-8127257d744d" providerId="ADAL" clId="{333D0230-FC68-4068-939E-D874E3973489}" dt="2024-01-09T04:40:23.816" v="3816" actId="478"/>
          <ac:spMkLst>
            <pc:docMk/>
            <pc:sldMk cId="1346750153" sldId="303"/>
            <ac:spMk id="19" creationId="{039EAFD1-2318-4A54-C806-8BD9FDD236D5}"/>
          </ac:spMkLst>
        </pc:spChg>
        <pc:spChg chg="add mod">
          <ac:chgData name="Ali, Syed Waqqas" userId="1b3a5f44-9498-4738-8c4e-8127257d744d" providerId="ADAL" clId="{333D0230-FC68-4068-939E-D874E3973489}" dt="2024-01-09T04:46:01.393" v="3966" actId="554"/>
          <ac:spMkLst>
            <pc:docMk/>
            <pc:sldMk cId="1346750153" sldId="303"/>
            <ac:spMk id="20" creationId="{C46630DB-E0BD-0E04-D4B8-2E78A841B28C}"/>
          </ac:spMkLst>
        </pc:spChg>
        <pc:spChg chg="add del mod">
          <ac:chgData name="Ali, Syed Waqqas" userId="1b3a5f44-9498-4738-8c4e-8127257d744d" providerId="ADAL" clId="{333D0230-FC68-4068-939E-D874E3973489}" dt="2024-01-09T04:42:44.278" v="3883" actId="478"/>
          <ac:spMkLst>
            <pc:docMk/>
            <pc:sldMk cId="1346750153" sldId="303"/>
            <ac:spMk id="21" creationId="{7945EC2D-7C8B-9C42-5F39-2413F48A925B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2" creationId="{1715861E-E6E3-055A-1DEE-EF913C809441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3" creationId="{08E91843-3754-5A22-3CEC-485C2051A36F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4" creationId="{1188A364-AC2D-91D9-1FBF-90BC6F3F77F7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5" creationId="{BBBB4537-F911-9403-114A-6A903CB24B0F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6" creationId="{C3FA2036-D7E9-22B5-85D3-F62DEB114E2C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7" creationId="{2598DE87-708B-4839-1735-2B7D4CC32249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8" creationId="{7B83B52D-217A-2B8A-16AC-303A1FF95DC4}"/>
          </ac:spMkLst>
        </pc:spChg>
        <pc:spChg chg="add mod">
          <ac:chgData name="Ali, Syed Waqqas" userId="1b3a5f44-9498-4738-8c4e-8127257d744d" providerId="ADAL" clId="{333D0230-FC68-4068-939E-D874E3973489}" dt="2024-01-09T04:41:38.313" v="3875" actId="1036"/>
          <ac:spMkLst>
            <pc:docMk/>
            <pc:sldMk cId="1346750153" sldId="303"/>
            <ac:spMk id="29" creationId="{5E8A8638-5422-AE0F-2BC3-BCB7E0156C01}"/>
          </ac:spMkLst>
        </pc:spChg>
        <pc:spChg chg="add mod">
          <ac:chgData name="Ali, Syed Waqqas" userId="1b3a5f44-9498-4738-8c4e-8127257d744d" providerId="ADAL" clId="{333D0230-FC68-4068-939E-D874E3973489}" dt="2024-01-09T04:44:12.130" v="3947" actId="1076"/>
          <ac:spMkLst>
            <pc:docMk/>
            <pc:sldMk cId="1346750153" sldId="303"/>
            <ac:spMk id="34" creationId="{56DEC3D6-7377-E78B-26F1-530C91052BE1}"/>
          </ac:spMkLst>
        </pc:spChg>
        <pc:spChg chg="add mod">
          <ac:chgData name="Ali, Syed Waqqas" userId="1b3a5f44-9498-4738-8c4e-8127257d744d" providerId="ADAL" clId="{333D0230-FC68-4068-939E-D874E3973489}" dt="2024-01-09T04:44:40.893" v="3956" actId="692"/>
          <ac:spMkLst>
            <pc:docMk/>
            <pc:sldMk cId="1346750153" sldId="303"/>
            <ac:spMk id="35" creationId="{E3B9FD4E-275C-9E9E-6FCE-A3557E5A179A}"/>
          </ac:spMkLst>
        </pc:spChg>
        <pc:spChg chg="add del mod">
          <ac:chgData name="Ali, Syed Waqqas" userId="1b3a5f44-9498-4738-8c4e-8127257d744d" providerId="ADAL" clId="{333D0230-FC68-4068-939E-D874E3973489}" dt="2024-01-09T04:47:43.247" v="3989" actId="767"/>
          <ac:spMkLst>
            <pc:docMk/>
            <pc:sldMk cId="1346750153" sldId="303"/>
            <ac:spMk id="68" creationId="{CF5E54E6-9745-B91F-CB97-E017373A4AA3}"/>
          </ac:spMkLst>
        </pc:spChg>
        <pc:cxnChg chg="add del mod">
          <ac:chgData name="Ali, Syed Waqqas" userId="1b3a5f44-9498-4738-8c4e-8127257d744d" providerId="ADAL" clId="{333D0230-FC68-4068-939E-D874E3973489}" dt="2024-01-09T04:43:23.110" v="3893" actId="478"/>
          <ac:cxnSpMkLst>
            <pc:docMk/>
            <pc:sldMk cId="1346750153" sldId="303"/>
            <ac:cxnSpMk id="31" creationId="{876407CB-AA3E-DEDA-E567-5DA008555DDB}"/>
          </ac:cxnSpMkLst>
        </pc:cxnChg>
        <pc:cxnChg chg="add del">
          <ac:chgData name="Ali, Syed Waqqas" userId="1b3a5f44-9498-4738-8c4e-8127257d744d" providerId="ADAL" clId="{333D0230-FC68-4068-939E-D874E3973489}" dt="2024-01-09T04:43:22.503" v="3892" actId="478"/>
          <ac:cxnSpMkLst>
            <pc:docMk/>
            <pc:sldMk cId="1346750153" sldId="303"/>
            <ac:cxnSpMk id="33" creationId="{3D0BB6A6-21F8-7465-2FC7-0A39B1B6AC2F}"/>
          </ac:cxnSpMkLst>
        </pc:cxnChg>
        <pc:cxnChg chg="add">
          <ac:chgData name="Ali, Syed Waqqas" userId="1b3a5f44-9498-4738-8c4e-8127257d744d" providerId="ADAL" clId="{333D0230-FC68-4068-939E-D874E3973489}" dt="2024-01-09T04:44:56.859" v="3958" actId="11529"/>
          <ac:cxnSpMkLst>
            <pc:docMk/>
            <pc:sldMk cId="1346750153" sldId="303"/>
            <ac:cxnSpMk id="37" creationId="{9EB78751-1102-013D-717D-7964A0FBA31F}"/>
          </ac:cxnSpMkLst>
        </pc:cxnChg>
        <pc:cxnChg chg="add">
          <ac:chgData name="Ali, Syed Waqqas" userId="1b3a5f44-9498-4738-8c4e-8127257d744d" providerId="ADAL" clId="{333D0230-FC68-4068-939E-D874E3973489}" dt="2024-01-09T04:45:04.589" v="3959" actId="11529"/>
          <ac:cxnSpMkLst>
            <pc:docMk/>
            <pc:sldMk cId="1346750153" sldId="303"/>
            <ac:cxnSpMk id="39" creationId="{57E6D895-6874-8A94-3511-4AE35D622346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1" creationId="{D9857A80-C8A0-CFC8-B66E-15F430B17236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3" creationId="{154D7958-C16A-C0DB-7E8C-B3DACAEBFCBE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5" creationId="{9BBE48BF-5606-65BB-F372-626FF8E82BA5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7" creationId="{C70DF3A2-BC1E-32BB-FBA9-57235B170D12}"/>
          </ac:cxnSpMkLst>
        </pc:cxnChg>
        <pc:cxnChg chg="add mod">
          <ac:chgData name="Ali, Syed Waqqas" userId="1b3a5f44-9498-4738-8c4e-8127257d744d" providerId="ADAL" clId="{333D0230-FC68-4068-939E-D874E3973489}" dt="2024-01-09T04:46:01.393" v="3966" actId="554"/>
          <ac:cxnSpMkLst>
            <pc:docMk/>
            <pc:sldMk cId="1346750153" sldId="303"/>
            <ac:cxnSpMk id="49" creationId="{00A0FAA6-C039-846E-D6FE-82423A15C321}"/>
          </ac:cxnSpMkLst>
        </pc:cxnChg>
        <pc:cxnChg chg="add">
          <ac:chgData name="Ali, Syed Waqqas" userId="1b3a5f44-9498-4738-8c4e-8127257d744d" providerId="ADAL" clId="{333D0230-FC68-4068-939E-D874E3973489}" dt="2024-01-09T04:46:17.145" v="3967" actId="11529"/>
          <ac:cxnSpMkLst>
            <pc:docMk/>
            <pc:sldMk cId="1346750153" sldId="303"/>
            <ac:cxnSpMk id="51" creationId="{E610EDAD-41EF-ACDF-3973-E5718B4481B0}"/>
          </ac:cxnSpMkLst>
        </pc:cxnChg>
        <pc:cxnChg chg="add">
          <ac:chgData name="Ali, Syed Waqqas" userId="1b3a5f44-9498-4738-8c4e-8127257d744d" providerId="ADAL" clId="{333D0230-FC68-4068-939E-D874E3973489}" dt="2024-01-09T04:46:23.230" v="3968" actId="11529"/>
          <ac:cxnSpMkLst>
            <pc:docMk/>
            <pc:sldMk cId="1346750153" sldId="303"/>
            <ac:cxnSpMk id="53" creationId="{6017462A-A14A-693D-6B22-D1059EA8C927}"/>
          </ac:cxnSpMkLst>
        </pc:cxnChg>
        <pc:cxnChg chg="add">
          <ac:chgData name="Ali, Syed Waqqas" userId="1b3a5f44-9498-4738-8c4e-8127257d744d" providerId="ADAL" clId="{333D0230-FC68-4068-939E-D874E3973489}" dt="2024-01-09T04:46:42.655" v="3981" actId="11529"/>
          <ac:cxnSpMkLst>
            <pc:docMk/>
            <pc:sldMk cId="1346750153" sldId="303"/>
            <ac:cxnSpMk id="55" creationId="{0017B0B2-BC18-DC74-1450-E35916F5047F}"/>
          </ac:cxnSpMkLst>
        </pc:cxnChg>
        <pc:cxnChg chg="add">
          <ac:chgData name="Ali, Syed Waqqas" userId="1b3a5f44-9498-4738-8c4e-8127257d744d" providerId="ADAL" clId="{333D0230-FC68-4068-939E-D874E3973489}" dt="2024-01-09T04:46:48.948" v="3982" actId="11529"/>
          <ac:cxnSpMkLst>
            <pc:docMk/>
            <pc:sldMk cId="1346750153" sldId="303"/>
            <ac:cxnSpMk id="57" creationId="{CC6EED79-FCB6-9CC5-6E39-17DBB04D6549}"/>
          </ac:cxnSpMkLst>
        </pc:cxnChg>
        <pc:cxnChg chg="add">
          <ac:chgData name="Ali, Syed Waqqas" userId="1b3a5f44-9498-4738-8c4e-8127257d744d" providerId="ADAL" clId="{333D0230-FC68-4068-939E-D874E3973489}" dt="2024-01-09T04:46:54.636" v="3983" actId="11529"/>
          <ac:cxnSpMkLst>
            <pc:docMk/>
            <pc:sldMk cId="1346750153" sldId="303"/>
            <ac:cxnSpMk id="59" creationId="{AABCC318-6E9D-0FE2-8A5C-82CC8BBEE505}"/>
          </ac:cxnSpMkLst>
        </pc:cxnChg>
        <pc:cxnChg chg="add">
          <ac:chgData name="Ali, Syed Waqqas" userId="1b3a5f44-9498-4738-8c4e-8127257d744d" providerId="ADAL" clId="{333D0230-FC68-4068-939E-D874E3973489}" dt="2024-01-09T04:47:02.987" v="3984" actId="11529"/>
          <ac:cxnSpMkLst>
            <pc:docMk/>
            <pc:sldMk cId="1346750153" sldId="303"/>
            <ac:cxnSpMk id="61" creationId="{69369704-9FAA-173E-63BB-5D501B3F238E}"/>
          </ac:cxnSpMkLst>
        </pc:cxnChg>
        <pc:cxnChg chg="add">
          <ac:chgData name="Ali, Syed Waqqas" userId="1b3a5f44-9498-4738-8c4e-8127257d744d" providerId="ADAL" clId="{333D0230-FC68-4068-939E-D874E3973489}" dt="2024-01-09T04:47:07.762" v="3985" actId="11529"/>
          <ac:cxnSpMkLst>
            <pc:docMk/>
            <pc:sldMk cId="1346750153" sldId="303"/>
            <ac:cxnSpMk id="63" creationId="{5DC85F89-603A-BA98-EBE3-E8C291C6DBEE}"/>
          </ac:cxnSpMkLst>
        </pc:cxnChg>
        <pc:cxnChg chg="add">
          <ac:chgData name="Ali, Syed Waqqas" userId="1b3a5f44-9498-4738-8c4e-8127257d744d" providerId="ADAL" clId="{333D0230-FC68-4068-939E-D874E3973489}" dt="2024-01-09T04:47:30.404" v="3986" actId="11529"/>
          <ac:cxnSpMkLst>
            <pc:docMk/>
            <pc:sldMk cId="1346750153" sldId="303"/>
            <ac:cxnSpMk id="65" creationId="{D8048AE1-68B3-29B3-6002-C43F3F55A568}"/>
          </ac:cxnSpMkLst>
        </pc:cxnChg>
        <pc:cxnChg chg="add">
          <ac:chgData name="Ali, Syed Waqqas" userId="1b3a5f44-9498-4738-8c4e-8127257d744d" providerId="ADAL" clId="{333D0230-FC68-4068-939E-D874E3973489}" dt="2024-01-09T04:47:36.157" v="3987" actId="11529"/>
          <ac:cxnSpMkLst>
            <pc:docMk/>
            <pc:sldMk cId="1346750153" sldId="303"/>
            <ac:cxnSpMk id="67" creationId="{3B7A9705-B0DA-BA61-FB47-917E02EC1AF5}"/>
          </ac:cxnSpMkLst>
        </pc:cxnChg>
        <pc:cxnChg chg="add">
          <ac:chgData name="Ali, Syed Waqqas" userId="1b3a5f44-9498-4738-8c4e-8127257d744d" providerId="ADAL" clId="{333D0230-FC68-4068-939E-D874E3973489}" dt="2024-01-09T04:47:48.456" v="3990" actId="11529"/>
          <ac:cxnSpMkLst>
            <pc:docMk/>
            <pc:sldMk cId="1346750153" sldId="303"/>
            <ac:cxnSpMk id="70" creationId="{32F27392-7F3A-42EE-CAA7-E19BD7CCC88C}"/>
          </ac:cxnSpMkLst>
        </pc:cxnChg>
        <pc:cxnChg chg="add">
          <ac:chgData name="Ali, Syed Waqqas" userId="1b3a5f44-9498-4738-8c4e-8127257d744d" providerId="ADAL" clId="{333D0230-FC68-4068-939E-D874E3973489}" dt="2024-01-09T04:47:53.474" v="3991" actId="11529"/>
          <ac:cxnSpMkLst>
            <pc:docMk/>
            <pc:sldMk cId="1346750153" sldId="303"/>
            <ac:cxnSpMk id="72" creationId="{10F44FC1-FC2F-E3C2-94BA-0970BE81A1E6}"/>
          </ac:cxnSpMkLst>
        </pc:cxnChg>
        <pc:cxnChg chg="add">
          <ac:chgData name="Ali, Syed Waqqas" userId="1b3a5f44-9498-4738-8c4e-8127257d744d" providerId="ADAL" clId="{333D0230-FC68-4068-939E-D874E3973489}" dt="2024-01-09T04:48:01.625" v="3992" actId="11529"/>
          <ac:cxnSpMkLst>
            <pc:docMk/>
            <pc:sldMk cId="1346750153" sldId="303"/>
            <ac:cxnSpMk id="74" creationId="{2D704291-4D96-323D-6D74-D75806AD31E6}"/>
          </ac:cxnSpMkLst>
        </pc:cxnChg>
        <pc:cxnChg chg="add">
          <ac:chgData name="Ali, Syed Waqqas" userId="1b3a5f44-9498-4738-8c4e-8127257d744d" providerId="ADAL" clId="{333D0230-FC68-4068-939E-D874E3973489}" dt="2024-01-09T04:48:06.586" v="3993" actId="11529"/>
          <ac:cxnSpMkLst>
            <pc:docMk/>
            <pc:sldMk cId="1346750153" sldId="303"/>
            <ac:cxnSpMk id="76" creationId="{E61F27FB-DC46-11A4-B218-4C30ECE9CA31}"/>
          </ac:cxnSpMkLst>
        </pc:cxnChg>
        <pc:cxnChg chg="add">
          <ac:chgData name="Ali, Syed Waqqas" userId="1b3a5f44-9498-4738-8c4e-8127257d744d" providerId="ADAL" clId="{333D0230-FC68-4068-939E-D874E3973489}" dt="2024-01-09T04:48:12.746" v="3994" actId="11529"/>
          <ac:cxnSpMkLst>
            <pc:docMk/>
            <pc:sldMk cId="1346750153" sldId="303"/>
            <ac:cxnSpMk id="78" creationId="{2595E1A8-9A8F-AFE4-A135-6D6E783850D5}"/>
          </ac:cxnSpMkLst>
        </pc:cxnChg>
        <pc:cxnChg chg="add">
          <ac:chgData name="Ali, Syed Waqqas" userId="1b3a5f44-9498-4738-8c4e-8127257d744d" providerId="ADAL" clId="{333D0230-FC68-4068-939E-D874E3973489}" dt="2024-01-09T04:48:19.199" v="3995" actId="11529"/>
          <ac:cxnSpMkLst>
            <pc:docMk/>
            <pc:sldMk cId="1346750153" sldId="303"/>
            <ac:cxnSpMk id="80" creationId="{E6051E28-2187-9982-53E2-BEE4636F7156}"/>
          </ac:cxnSpMkLst>
        </pc:cxnChg>
        <pc:cxnChg chg="add">
          <ac:chgData name="Ali, Syed Waqqas" userId="1b3a5f44-9498-4738-8c4e-8127257d744d" providerId="ADAL" clId="{333D0230-FC68-4068-939E-D874E3973489}" dt="2024-01-09T04:48:24.632" v="3996" actId="11529"/>
          <ac:cxnSpMkLst>
            <pc:docMk/>
            <pc:sldMk cId="1346750153" sldId="303"/>
            <ac:cxnSpMk id="82" creationId="{BDB8B20F-FABC-F7D8-AD34-6D1D6939F709}"/>
          </ac:cxnSpMkLst>
        </pc:cxnChg>
        <pc:cxnChg chg="add">
          <ac:chgData name="Ali, Syed Waqqas" userId="1b3a5f44-9498-4738-8c4e-8127257d744d" providerId="ADAL" clId="{333D0230-FC68-4068-939E-D874E3973489}" dt="2024-01-09T04:48:29.659" v="3997" actId="11529"/>
          <ac:cxnSpMkLst>
            <pc:docMk/>
            <pc:sldMk cId="1346750153" sldId="303"/>
            <ac:cxnSpMk id="84" creationId="{4C7044EB-1706-491A-4427-1D33075BFD3B}"/>
          </ac:cxnSpMkLst>
        </pc:cxnChg>
        <pc:cxnChg chg="add mod">
          <ac:chgData name="Ali, Syed Waqqas" userId="1b3a5f44-9498-4738-8c4e-8127257d744d" providerId="ADAL" clId="{333D0230-FC68-4068-939E-D874E3973489}" dt="2024-01-09T04:48:51.690" v="4002" actId="554"/>
          <ac:cxnSpMkLst>
            <pc:docMk/>
            <pc:sldMk cId="1346750153" sldId="303"/>
            <ac:cxnSpMk id="86" creationId="{6F5D78CF-7775-C191-1D38-4FE8B036ABAF}"/>
          </ac:cxnSpMkLst>
        </pc:cxnChg>
        <pc:cxnChg chg="add mod">
          <ac:chgData name="Ali, Syed Waqqas" userId="1b3a5f44-9498-4738-8c4e-8127257d744d" providerId="ADAL" clId="{333D0230-FC68-4068-939E-D874E3973489}" dt="2024-01-09T04:48:51.690" v="4002" actId="554"/>
          <ac:cxnSpMkLst>
            <pc:docMk/>
            <pc:sldMk cId="1346750153" sldId="303"/>
            <ac:cxnSpMk id="87" creationId="{FF11D953-9AA9-1F70-EC2F-619600799AC4}"/>
          </ac:cxnSpMkLst>
        </pc:cxnChg>
        <pc:cxnChg chg="add mod">
          <ac:chgData name="Ali, Syed Waqqas" userId="1b3a5f44-9498-4738-8c4e-8127257d744d" providerId="ADAL" clId="{333D0230-FC68-4068-939E-D874E3973489}" dt="2024-01-09T04:48:55.990" v="4004" actId="1076"/>
          <ac:cxnSpMkLst>
            <pc:docMk/>
            <pc:sldMk cId="1346750153" sldId="303"/>
            <ac:cxnSpMk id="88" creationId="{A60F1BEE-9081-A42E-A848-DDFFF7ACE804}"/>
          </ac:cxnSpMkLst>
        </pc:cxnChg>
        <pc:cxnChg chg="add mod">
          <ac:chgData name="Ali, Syed Waqqas" userId="1b3a5f44-9498-4738-8c4e-8127257d744d" providerId="ADAL" clId="{333D0230-FC68-4068-939E-D874E3973489}" dt="2024-01-09T04:48:55.990" v="4004" actId="1076"/>
          <ac:cxnSpMkLst>
            <pc:docMk/>
            <pc:sldMk cId="1346750153" sldId="303"/>
            <ac:cxnSpMk id="89" creationId="{BEBA9829-2FD3-FF99-3F90-AC27D3BF92B1}"/>
          </ac:cxnSpMkLst>
        </pc:cxnChg>
        <pc:cxnChg chg="add mod">
          <ac:chgData name="Ali, Syed Waqqas" userId="1b3a5f44-9498-4738-8c4e-8127257d744d" providerId="ADAL" clId="{333D0230-FC68-4068-939E-D874E3973489}" dt="2024-01-09T04:49:00.319" v="4006" actId="1076"/>
          <ac:cxnSpMkLst>
            <pc:docMk/>
            <pc:sldMk cId="1346750153" sldId="303"/>
            <ac:cxnSpMk id="90" creationId="{022D802F-7481-3A95-259F-313AACF5E6B7}"/>
          </ac:cxnSpMkLst>
        </pc:cxnChg>
        <pc:cxnChg chg="add mod">
          <ac:chgData name="Ali, Syed Waqqas" userId="1b3a5f44-9498-4738-8c4e-8127257d744d" providerId="ADAL" clId="{333D0230-FC68-4068-939E-D874E3973489}" dt="2024-01-09T04:49:00.319" v="4006" actId="1076"/>
          <ac:cxnSpMkLst>
            <pc:docMk/>
            <pc:sldMk cId="1346750153" sldId="303"/>
            <ac:cxnSpMk id="91" creationId="{E835F6F2-A694-BD60-D298-5EE81798DD9F}"/>
          </ac:cxnSpMkLst>
        </pc:cxnChg>
        <pc:cxnChg chg="add mod">
          <ac:chgData name="Ali, Syed Waqqas" userId="1b3a5f44-9498-4738-8c4e-8127257d744d" providerId="ADAL" clId="{333D0230-FC68-4068-939E-D874E3973489}" dt="2024-01-09T04:49:07.155" v="4008" actId="1076"/>
          <ac:cxnSpMkLst>
            <pc:docMk/>
            <pc:sldMk cId="1346750153" sldId="303"/>
            <ac:cxnSpMk id="92" creationId="{D5DB9E9A-CF07-EC4B-D5F0-366501BA3303}"/>
          </ac:cxnSpMkLst>
        </pc:cxnChg>
        <pc:cxnChg chg="add mod">
          <ac:chgData name="Ali, Syed Waqqas" userId="1b3a5f44-9498-4738-8c4e-8127257d744d" providerId="ADAL" clId="{333D0230-FC68-4068-939E-D874E3973489}" dt="2024-01-09T04:49:07.155" v="4008" actId="1076"/>
          <ac:cxnSpMkLst>
            <pc:docMk/>
            <pc:sldMk cId="1346750153" sldId="303"/>
            <ac:cxnSpMk id="93" creationId="{40C3A689-DBF9-8B1C-B3A3-86246BCE8E67}"/>
          </ac:cxnSpMkLst>
        </pc:cxnChg>
        <pc:cxnChg chg="add mod">
          <ac:chgData name="Ali, Syed Waqqas" userId="1b3a5f44-9498-4738-8c4e-8127257d744d" providerId="ADAL" clId="{333D0230-FC68-4068-939E-D874E3973489}" dt="2024-01-09T04:49:11.408" v="4010" actId="1076"/>
          <ac:cxnSpMkLst>
            <pc:docMk/>
            <pc:sldMk cId="1346750153" sldId="303"/>
            <ac:cxnSpMk id="94" creationId="{7FCC695D-918A-E3F1-7A1E-09A3BE218FAA}"/>
          </ac:cxnSpMkLst>
        </pc:cxnChg>
        <pc:cxnChg chg="add mod">
          <ac:chgData name="Ali, Syed Waqqas" userId="1b3a5f44-9498-4738-8c4e-8127257d744d" providerId="ADAL" clId="{333D0230-FC68-4068-939E-D874E3973489}" dt="2024-01-09T04:49:11.408" v="4010" actId="1076"/>
          <ac:cxnSpMkLst>
            <pc:docMk/>
            <pc:sldMk cId="1346750153" sldId="303"/>
            <ac:cxnSpMk id="95" creationId="{86303779-58D8-D5E5-FCF3-1345607A9F3C}"/>
          </ac:cxnSpMkLst>
        </pc:cxnChg>
        <pc:cxnChg chg="add mod">
          <ac:chgData name="Ali, Syed Waqqas" userId="1b3a5f44-9498-4738-8c4e-8127257d744d" providerId="ADAL" clId="{333D0230-FC68-4068-939E-D874E3973489}" dt="2024-01-09T04:49:15.305" v="4012" actId="1076"/>
          <ac:cxnSpMkLst>
            <pc:docMk/>
            <pc:sldMk cId="1346750153" sldId="303"/>
            <ac:cxnSpMk id="96" creationId="{10135246-ED47-63C1-62DA-3290E53E4305}"/>
          </ac:cxnSpMkLst>
        </pc:cxnChg>
        <pc:cxnChg chg="add mod">
          <ac:chgData name="Ali, Syed Waqqas" userId="1b3a5f44-9498-4738-8c4e-8127257d744d" providerId="ADAL" clId="{333D0230-FC68-4068-939E-D874E3973489}" dt="2024-01-09T04:49:17.619" v="4013" actId="14100"/>
          <ac:cxnSpMkLst>
            <pc:docMk/>
            <pc:sldMk cId="1346750153" sldId="303"/>
            <ac:cxnSpMk id="97" creationId="{C94403BA-B75D-9BB6-2B96-BA74F9808A79}"/>
          </ac:cxnSpMkLst>
        </pc:cxnChg>
      </pc:sldChg>
      <pc:sldChg chg="modSp add mod">
        <pc:chgData name="Ali, Syed Waqqas" userId="1b3a5f44-9498-4738-8c4e-8127257d744d" providerId="ADAL" clId="{333D0230-FC68-4068-939E-D874E3973489}" dt="2024-01-16T00:11:49.226" v="5395" actId="20577"/>
        <pc:sldMkLst>
          <pc:docMk/>
          <pc:sldMk cId="4010805305" sldId="304"/>
        </pc:sldMkLst>
        <pc:spChg chg="mod">
          <ac:chgData name="Ali, Syed Waqqas" userId="1b3a5f44-9498-4738-8c4e-8127257d744d" providerId="ADAL" clId="{333D0230-FC68-4068-939E-D874E3973489}" dt="2024-01-09T04:50:10.771" v="4033" actId="20577"/>
          <ac:spMkLst>
            <pc:docMk/>
            <pc:sldMk cId="4010805305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11:49.226" v="5395" actId="20577"/>
          <ac:spMkLst>
            <pc:docMk/>
            <pc:sldMk cId="4010805305" sldId="30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12:04.965" v="5414" actId="20577"/>
        <pc:sldMkLst>
          <pc:docMk/>
          <pc:sldMk cId="1541330043" sldId="305"/>
        </pc:sldMkLst>
        <pc:spChg chg="mod">
          <ac:chgData name="Ali, Syed Waqqas" userId="1b3a5f44-9498-4738-8c4e-8127257d744d" providerId="ADAL" clId="{333D0230-FC68-4068-939E-D874E3973489}" dt="2024-01-16T00:12:04.965" v="5414" actId="20577"/>
          <ac:spMkLst>
            <pc:docMk/>
            <pc:sldMk cId="1541330043" sldId="305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333D0230-FC68-4068-939E-D874E3973489}" dt="2024-01-09T16:40:35.947" v="4415"/>
        <pc:sldMkLst>
          <pc:docMk/>
          <pc:sldMk cId="3055786298" sldId="306"/>
        </pc:sldMkLst>
      </pc:sldChg>
      <pc:sldChg chg="add">
        <pc:chgData name="Ali, Syed Waqqas" userId="1b3a5f44-9498-4738-8c4e-8127257d744d" providerId="ADAL" clId="{333D0230-FC68-4068-939E-D874E3973489}" dt="2024-01-09T16:40:53.134" v="4416"/>
        <pc:sldMkLst>
          <pc:docMk/>
          <pc:sldMk cId="3252227212" sldId="307"/>
        </pc:sldMkLst>
      </pc:sldChg>
      <pc:sldChg chg="modSp add mod">
        <pc:chgData name="Ali, Syed Waqqas" userId="1b3a5f44-9498-4738-8c4e-8127257d744d" providerId="ADAL" clId="{333D0230-FC68-4068-939E-D874E3973489}" dt="2024-01-10T00:00:32.653" v="4564" actId="20577"/>
        <pc:sldMkLst>
          <pc:docMk/>
          <pc:sldMk cId="449095831" sldId="308"/>
        </pc:sldMkLst>
        <pc:spChg chg="mod">
          <ac:chgData name="Ali, Syed Waqqas" userId="1b3a5f44-9498-4738-8c4e-8127257d744d" providerId="ADAL" clId="{333D0230-FC68-4068-939E-D874E3973489}" dt="2024-01-10T00:00:20.391" v="4479" actId="20577"/>
          <ac:spMkLst>
            <pc:docMk/>
            <pc:sldMk cId="449095831" sldId="308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0T00:00:32.653" v="4564" actId="20577"/>
          <ac:spMkLst>
            <pc:docMk/>
            <pc:sldMk cId="449095831" sldId="30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6T00:03:20.966" v="5354" actId="20577"/>
        <pc:sldMkLst>
          <pc:docMk/>
          <pc:sldMk cId="2088173341" sldId="309"/>
        </pc:sldMkLst>
        <pc:spChg chg="mod">
          <ac:chgData name="Ali, Syed Waqqas" userId="1b3a5f44-9498-4738-8c4e-8127257d744d" providerId="ADAL" clId="{333D0230-FC68-4068-939E-D874E3973489}" dt="2024-01-10T02:04:10.606" v="4621" actId="20577"/>
          <ac:spMkLst>
            <pc:docMk/>
            <pc:sldMk cId="2088173341" sldId="309"/>
            <ac:spMk id="2" creationId="{0F38800C-8A7D-E150-1D69-4C942110B9A3}"/>
          </ac:spMkLst>
        </pc:spChg>
        <pc:spChg chg="mod">
          <ac:chgData name="Ali, Syed Waqqas" userId="1b3a5f44-9498-4738-8c4e-8127257d744d" providerId="ADAL" clId="{333D0230-FC68-4068-939E-D874E3973489}" dt="2024-01-16T00:03:20.966" v="5354" actId="20577"/>
          <ac:spMkLst>
            <pc:docMk/>
            <pc:sldMk cId="2088173341" sldId="30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333D0230-FC68-4068-939E-D874E3973489}" dt="2024-01-10T02:07:28.281" v="5328" actId="207"/>
        <pc:sldMkLst>
          <pc:docMk/>
          <pc:sldMk cId="2235822090" sldId="310"/>
        </pc:sldMkLst>
        <pc:spChg chg="mod">
          <ac:chgData name="Ali, Syed Waqqas" userId="1b3a5f44-9498-4738-8c4e-8127257d744d" providerId="ADAL" clId="{333D0230-FC68-4068-939E-D874E3973489}" dt="2024-01-10T02:07:28.281" v="5328" actId="207"/>
          <ac:spMkLst>
            <pc:docMk/>
            <pc:sldMk cId="2235822090" sldId="310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FA729B82-37CB-4235-84A9-A088A81800D9}"/>
    <pc:docChg chg="addSld modSld">
      <pc:chgData name="Ali, Syed Waqqas" userId="1b3a5f44-9498-4738-8c4e-8127257d744d" providerId="ADAL" clId="{FA729B82-37CB-4235-84A9-A088A81800D9}" dt="2024-03-19T18:41:25.943" v="422" actId="20577"/>
      <pc:docMkLst>
        <pc:docMk/>
      </pc:docMkLst>
      <pc:sldChg chg="modSp add mod">
        <pc:chgData name="Ali, Syed Waqqas" userId="1b3a5f44-9498-4738-8c4e-8127257d744d" providerId="ADAL" clId="{FA729B82-37CB-4235-84A9-A088A81800D9}" dt="2024-03-06T18:47:05.547" v="53" actId="20577"/>
        <pc:sldMkLst>
          <pc:docMk/>
          <pc:sldMk cId="3331247344" sldId="349"/>
        </pc:sldMkLst>
        <pc:spChg chg="mod">
          <ac:chgData name="Ali, Syed Waqqas" userId="1b3a5f44-9498-4738-8c4e-8127257d744d" providerId="ADAL" clId="{FA729B82-37CB-4235-84A9-A088A81800D9}" dt="2024-03-06T18:47:00.322" v="17" actId="20577"/>
          <ac:spMkLst>
            <pc:docMk/>
            <pc:sldMk cId="3331247344" sldId="349"/>
            <ac:spMk id="2" creationId="{3C18175F-B59B-20A5-C3A0-641843B37E92}"/>
          </ac:spMkLst>
        </pc:spChg>
        <pc:spChg chg="mod">
          <ac:chgData name="Ali, Syed Waqqas" userId="1b3a5f44-9498-4738-8c4e-8127257d744d" providerId="ADAL" clId="{FA729B82-37CB-4235-84A9-A088A81800D9}" dt="2024-03-06T18:47:05.547" v="53" actId="20577"/>
          <ac:spMkLst>
            <pc:docMk/>
            <pc:sldMk cId="3331247344" sldId="349"/>
            <ac:spMk id="3" creationId="{4D99239B-8034-9418-5DA3-43EB47BBF646}"/>
          </ac:spMkLst>
        </pc:spChg>
      </pc:sldChg>
      <pc:sldChg chg="modSp add mod">
        <pc:chgData name="Ali, Syed Waqqas" userId="1b3a5f44-9498-4738-8c4e-8127257d744d" providerId="ADAL" clId="{FA729B82-37CB-4235-84A9-A088A81800D9}" dt="2024-03-06T18:47:27.785" v="112" actId="20577"/>
        <pc:sldMkLst>
          <pc:docMk/>
          <pc:sldMk cId="1696566632" sldId="350"/>
        </pc:sldMkLst>
        <pc:spChg chg="mod">
          <ac:chgData name="Ali, Syed Waqqas" userId="1b3a5f44-9498-4738-8c4e-8127257d744d" providerId="ADAL" clId="{FA729B82-37CB-4235-84A9-A088A81800D9}" dt="2024-03-06T18:47:27.785" v="112" actId="20577"/>
          <ac:spMkLst>
            <pc:docMk/>
            <pc:sldMk cId="1696566632" sldId="350"/>
            <ac:spMk id="3" creationId="{71039023-E68D-F61A-A559-477C570F0DCD}"/>
          </ac:spMkLst>
        </pc:spChg>
      </pc:sldChg>
      <pc:sldChg chg="modSp add mod">
        <pc:chgData name="Ali, Syed Waqqas" userId="1b3a5f44-9498-4738-8c4e-8127257d744d" providerId="ADAL" clId="{FA729B82-37CB-4235-84A9-A088A81800D9}" dt="2024-03-06T18:48:21.150" v="288" actId="20577"/>
        <pc:sldMkLst>
          <pc:docMk/>
          <pc:sldMk cId="1641532042" sldId="351"/>
        </pc:sldMkLst>
        <pc:spChg chg="mod">
          <ac:chgData name="Ali, Syed Waqqas" userId="1b3a5f44-9498-4738-8c4e-8127257d744d" providerId="ADAL" clId="{FA729B82-37CB-4235-84A9-A088A81800D9}" dt="2024-03-06T18:48:06.384" v="233" actId="20577"/>
          <ac:spMkLst>
            <pc:docMk/>
            <pc:sldMk cId="1641532042" sldId="351"/>
            <ac:spMk id="2" creationId="{EF82F6E9-A195-2C56-C690-0B3A49F64B6C}"/>
          </ac:spMkLst>
        </pc:spChg>
        <pc:spChg chg="mod">
          <ac:chgData name="Ali, Syed Waqqas" userId="1b3a5f44-9498-4738-8c4e-8127257d744d" providerId="ADAL" clId="{FA729B82-37CB-4235-84A9-A088A81800D9}" dt="2024-03-06T18:48:21.150" v="288" actId="20577"/>
          <ac:spMkLst>
            <pc:docMk/>
            <pc:sldMk cId="1641532042" sldId="351"/>
            <ac:spMk id="3" creationId="{8F383B13-41F3-5F94-E223-4B5C924E9F31}"/>
          </ac:spMkLst>
        </pc:spChg>
      </pc:sldChg>
      <pc:sldChg chg="modSp mod">
        <pc:chgData name="Ali, Syed Waqqas" userId="1b3a5f44-9498-4738-8c4e-8127257d744d" providerId="ADAL" clId="{FA729B82-37CB-4235-84A9-A088A81800D9}" dt="2024-03-19T18:41:25.943" v="422" actId="20577"/>
        <pc:sldMkLst>
          <pc:docMk/>
          <pc:sldMk cId="2036006711" sldId="408"/>
        </pc:sldMkLst>
        <pc:spChg chg="mod">
          <ac:chgData name="Ali, Syed Waqqas" userId="1b3a5f44-9498-4738-8c4e-8127257d744d" providerId="ADAL" clId="{FA729B82-37CB-4235-84A9-A088A81800D9}" dt="2024-03-19T18:41:25.943" v="422" actId="20577"/>
          <ac:spMkLst>
            <pc:docMk/>
            <pc:sldMk cId="2036006711" sldId="408"/>
            <ac:spMk id="3" creationId="{9E2D5A4E-DA17-E69B-4A49-20131568FACA}"/>
          </ac:spMkLst>
        </pc:spChg>
      </pc:sldChg>
    </pc:docChg>
  </pc:docChgLst>
  <pc:docChgLst>
    <pc:chgData name="Ali, Syed Waqqas" userId="1b3a5f44-9498-4738-8c4e-8127257d744d" providerId="ADAL" clId="{E70FF6FB-B165-40EC-B64C-541B33E8F990}"/>
    <pc:docChg chg="undo custSel addSld delSld modSld">
      <pc:chgData name="Ali, Syed Waqqas" userId="1b3a5f44-9498-4738-8c4e-8127257d744d" providerId="ADAL" clId="{E70FF6FB-B165-40EC-B64C-541B33E8F990}" dt="2024-01-25T16:05:45.748" v="10272" actId="20577"/>
      <pc:docMkLst>
        <pc:docMk/>
      </pc:docMkLst>
      <pc:sldChg chg="modSp mod">
        <pc:chgData name="Ali, Syed Waqqas" userId="1b3a5f44-9498-4738-8c4e-8127257d744d" providerId="ADAL" clId="{E70FF6FB-B165-40EC-B64C-541B33E8F990}" dt="2024-01-24T18:06:04.759" v="34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70FF6FB-B165-40EC-B64C-541B33E8F990}" dt="2024-01-24T18:06:04.759" v="34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75649757" sldId="25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10265778" sldId="28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467374830" sldId="29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430273535" sldId="29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13464944" sldId="29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488044186" sldId="29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08649534" sldId="29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30423287" sldId="29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859227236" sldId="29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600404884" sldId="29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683195128" sldId="29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83562324" sldId="29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538157070" sldId="30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31138963" sldId="30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835519670" sldId="30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90179984" sldId="30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229134981" sldId="30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4160832" sldId="30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751643288" sldId="30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259778925" sldId="30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724696896" sldId="30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4937361" sldId="31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745629614" sldId="31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648740992" sldId="31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21725047" sldId="31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999256866" sldId="31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263272667" sldId="31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51986318" sldId="31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041981799" sldId="31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990362366" sldId="31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99750286" sldId="31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685700527" sldId="32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66110595" sldId="321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953433844" sldId="322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77073810" sldId="323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112939863" sldId="32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26515380" sldId="325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54371357" sldId="32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162934042" sldId="327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697353793" sldId="328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427188798" sldId="32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09290015" sldId="330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22826630" sldId="331"/>
        </pc:sldMkLst>
      </pc:sldChg>
      <pc:sldChg chg="modSp add mod">
        <pc:chgData name="Ali, Syed Waqqas" userId="1b3a5f44-9498-4738-8c4e-8127257d744d" providerId="ADAL" clId="{E70FF6FB-B165-40EC-B64C-541B33E8F990}" dt="2024-01-25T13:15:54.262" v="145" actId="20577"/>
        <pc:sldMkLst>
          <pc:docMk/>
          <pc:sldMk cId="1177573378" sldId="333"/>
        </pc:sldMkLst>
        <pc:spChg chg="mod">
          <ac:chgData name="Ali, Syed Waqqas" userId="1b3a5f44-9498-4738-8c4e-8127257d744d" providerId="ADAL" clId="{E70FF6FB-B165-40EC-B64C-541B33E8F990}" dt="2024-01-25T13:15:28.938" v="56" actId="20577"/>
          <ac:spMkLst>
            <pc:docMk/>
            <pc:sldMk cId="1177573378" sldId="333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15:54.262" v="145" actId="20577"/>
          <ac:spMkLst>
            <pc:docMk/>
            <pc:sldMk cId="1177573378" sldId="333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101431538" sldId="333"/>
        </pc:sldMkLst>
      </pc:sldChg>
      <pc:sldChg chg="addSp delSp modSp add mod">
        <pc:chgData name="Ali, Syed Waqqas" userId="1b3a5f44-9498-4738-8c4e-8127257d744d" providerId="ADAL" clId="{E70FF6FB-B165-40EC-B64C-541B33E8F990}" dt="2024-01-25T13:18:40.838" v="265" actId="207"/>
        <pc:sldMkLst>
          <pc:docMk/>
          <pc:sldMk cId="976842403" sldId="334"/>
        </pc:sldMkLst>
        <pc:spChg chg="mod">
          <ac:chgData name="Ali, Syed Waqqas" userId="1b3a5f44-9498-4738-8c4e-8127257d744d" providerId="ADAL" clId="{E70FF6FB-B165-40EC-B64C-541B33E8F990}" dt="2024-01-25T13:16:26.893" v="166" actId="20577"/>
          <ac:spMkLst>
            <pc:docMk/>
            <pc:sldMk cId="976842403" sldId="334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17:19.287" v="233" actId="6549"/>
          <ac:spMkLst>
            <pc:docMk/>
            <pc:sldMk cId="976842403" sldId="334"/>
            <ac:spMk id="3" creationId="{CD25B33D-4588-828C-A6BD-8326B33B6334}"/>
          </ac:spMkLst>
        </pc:spChg>
        <pc:spChg chg="del">
          <ac:chgData name="Ali, Syed Waqqas" userId="1b3a5f44-9498-4738-8c4e-8127257d744d" providerId="ADAL" clId="{E70FF6FB-B165-40EC-B64C-541B33E8F990}" dt="2024-01-25T13:16:11.851" v="147" actId="22"/>
          <ac:spMkLst>
            <pc:docMk/>
            <pc:sldMk cId="976842403" sldId="334"/>
            <ac:spMk id="4" creationId="{49959AFF-12A6-2BF9-0391-BF2E7E44A9BF}"/>
          </ac:spMkLst>
        </pc:spChg>
        <pc:spChg chg="add mod ord">
          <ac:chgData name="Ali, Syed Waqqas" userId="1b3a5f44-9498-4738-8c4e-8127257d744d" providerId="ADAL" clId="{E70FF6FB-B165-40EC-B64C-541B33E8F990}" dt="2024-01-25T13:18:40.838" v="265" actId="207"/>
          <ac:spMkLst>
            <pc:docMk/>
            <pc:sldMk cId="976842403" sldId="334"/>
            <ac:spMk id="12" creationId="{FD85E101-A8BB-444F-6C31-9D7B49EDC37E}"/>
          </ac:spMkLst>
        </pc:spChg>
        <pc:spChg chg="add del mod">
          <ac:chgData name="Ali, Syed Waqqas" userId="1b3a5f44-9498-4738-8c4e-8127257d744d" providerId="ADAL" clId="{E70FF6FB-B165-40EC-B64C-541B33E8F990}" dt="2024-01-25T13:18:17.394" v="238" actId="21"/>
          <ac:spMkLst>
            <pc:docMk/>
            <pc:sldMk cId="976842403" sldId="334"/>
            <ac:spMk id="14" creationId="{FA5D7A1D-6EED-116C-24E0-C5934BF23315}"/>
          </ac:spMkLst>
        </pc:spChg>
        <pc:picChg chg="add del mod ord">
          <ac:chgData name="Ali, Syed Waqqas" userId="1b3a5f44-9498-4738-8c4e-8127257d744d" providerId="ADAL" clId="{E70FF6FB-B165-40EC-B64C-541B33E8F990}" dt="2024-01-25T13:18:18.969" v="239" actId="1076"/>
          <ac:picMkLst>
            <pc:docMk/>
            <pc:sldMk cId="976842403" sldId="334"/>
            <ac:picMk id="11" creationId="{B2C4A5A7-385D-D8B6-B02C-F36FA558BDC0}"/>
          </ac:picMkLst>
        </pc:pic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409605237" sldId="33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81419329" sldId="335"/>
        </pc:sldMkLst>
      </pc:sldChg>
      <pc:sldChg chg="modSp add mod">
        <pc:chgData name="Ali, Syed Waqqas" userId="1b3a5f44-9498-4738-8c4e-8127257d744d" providerId="ADAL" clId="{E70FF6FB-B165-40EC-B64C-541B33E8F990}" dt="2024-01-25T13:23:50.736" v="539" actId="20577"/>
        <pc:sldMkLst>
          <pc:docMk/>
          <pc:sldMk cId="2050971883" sldId="335"/>
        </pc:sldMkLst>
        <pc:spChg chg="mod">
          <ac:chgData name="Ali, Syed Waqqas" userId="1b3a5f44-9498-4738-8c4e-8127257d744d" providerId="ADAL" clId="{E70FF6FB-B165-40EC-B64C-541B33E8F990}" dt="2024-01-25T13:19:10.448" v="288" actId="20577"/>
          <ac:spMkLst>
            <pc:docMk/>
            <pc:sldMk cId="2050971883" sldId="335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3:50.736" v="539" actId="20577"/>
          <ac:spMkLst>
            <pc:docMk/>
            <pc:sldMk cId="2050971883" sldId="335"/>
            <ac:spMk id="3" creationId="{CD25B33D-4588-828C-A6BD-8326B33B6334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32912580" sldId="336"/>
        </pc:sldMkLst>
      </pc:sldChg>
      <pc:sldChg chg="addSp modSp add mod">
        <pc:chgData name="Ali, Syed Waqqas" userId="1b3a5f44-9498-4738-8c4e-8127257d744d" providerId="ADAL" clId="{E70FF6FB-B165-40EC-B64C-541B33E8F990}" dt="2024-01-25T13:23:20.685" v="535" actId="20577"/>
        <pc:sldMkLst>
          <pc:docMk/>
          <pc:sldMk cId="3962205969" sldId="336"/>
        </pc:sldMkLst>
        <pc:spChg chg="mod">
          <ac:chgData name="Ali, Syed Waqqas" userId="1b3a5f44-9498-4738-8c4e-8127257d744d" providerId="ADAL" clId="{E70FF6FB-B165-40EC-B64C-541B33E8F990}" dt="2024-01-25T13:23:20.685" v="535" actId="20577"/>
          <ac:spMkLst>
            <pc:docMk/>
            <pc:sldMk cId="3962205969" sldId="336"/>
            <ac:spMk id="3" creationId="{CD25B33D-4588-828C-A6BD-8326B33B6334}"/>
          </ac:spMkLst>
        </pc:spChg>
        <pc:spChg chg="add mod">
          <ac:chgData name="Ali, Syed Waqqas" userId="1b3a5f44-9498-4738-8c4e-8127257d744d" providerId="ADAL" clId="{E70FF6FB-B165-40EC-B64C-541B33E8F990}" dt="2024-01-25T13:21:16.098" v="350" actId="20577"/>
          <ac:spMkLst>
            <pc:docMk/>
            <pc:sldMk cId="3962205969" sldId="336"/>
            <ac:spMk id="4" creationId="{A39EC1B6-CDE3-8717-C374-77D3C706A695}"/>
          </ac:spMkLst>
        </pc:spChg>
        <pc:spChg chg="add mod">
          <ac:chgData name="Ali, Syed Waqqas" userId="1b3a5f44-9498-4738-8c4e-8127257d744d" providerId="ADAL" clId="{E70FF6FB-B165-40EC-B64C-541B33E8F990}" dt="2024-01-25T13:21:23.076" v="365" actId="20577"/>
          <ac:spMkLst>
            <pc:docMk/>
            <pc:sldMk cId="3962205969" sldId="336"/>
            <ac:spMk id="10" creationId="{50B1AD48-DB12-1103-D28B-853A2F417821}"/>
          </ac:spMkLst>
        </pc:spChg>
        <pc:spChg chg="mod">
          <ac:chgData name="Ali, Syed Waqqas" userId="1b3a5f44-9498-4738-8c4e-8127257d744d" providerId="ADAL" clId="{E70FF6FB-B165-40EC-B64C-541B33E8F990}" dt="2024-01-25T13:20:28.359" v="314" actId="14100"/>
          <ac:spMkLst>
            <pc:docMk/>
            <pc:sldMk cId="3962205969" sldId="336"/>
            <ac:spMk id="12" creationId="{FD85E101-A8BB-444F-6C31-9D7B49EDC37E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852373297" sldId="337"/>
        </pc:sldMkLst>
      </pc:sldChg>
      <pc:sldChg chg="modSp add mod">
        <pc:chgData name="Ali, Syed Waqqas" userId="1b3a5f44-9498-4738-8c4e-8127257d744d" providerId="ADAL" clId="{E70FF6FB-B165-40EC-B64C-541B33E8F990}" dt="2024-01-25T13:21:50.207" v="462" actId="313"/>
        <pc:sldMkLst>
          <pc:docMk/>
          <pc:sldMk cId="1904496480" sldId="337"/>
        </pc:sldMkLst>
        <pc:spChg chg="mod">
          <ac:chgData name="Ali, Syed Waqqas" userId="1b3a5f44-9498-4738-8c4e-8127257d744d" providerId="ADAL" clId="{E70FF6FB-B165-40EC-B64C-541B33E8F990}" dt="2024-01-25T13:21:50.207" v="462" actId="313"/>
          <ac:spMkLst>
            <pc:docMk/>
            <pc:sldMk cId="1904496480" sldId="337"/>
            <ac:spMk id="3" creationId="{CD25B33D-4588-828C-A6BD-8326B33B6334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071816239" sldId="338"/>
        </pc:sldMkLst>
      </pc:sldChg>
      <pc:sldChg chg="modSp add mod">
        <pc:chgData name="Ali, Syed Waqqas" userId="1b3a5f44-9498-4738-8c4e-8127257d744d" providerId="ADAL" clId="{E70FF6FB-B165-40EC-B64C-541B33E8F990}" dt="2024-01-25T13:24:23.763" v="574" actId="20577"/>
        <pc:sldMkLst>
          <pc:docMk/>
          <pc:sldMk cId="3523644040" sldId="338"/>
        </pc:sldMkLst>
        <pc:spChg chg="mod">
          <ac:chgData name="Ali, Syed Waqqas" userId="1b3a5f44-9498-4738-8c4e-8127257d744d" providerId="ADAL" clId="{E70FF6FB-B165-40EC-B64C-541B33E8F990}" dt="2024-01-25T13:22:03.116" v="471" actId="313"/>
          <ac:spMkLst>
            <pc:docMk/>
            <pc:sldMk cId="3523644040" sldId="338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4:23.763" v="574" actId="20577"/>
          <ac:spMkLst>
            <pc:docMk/>
            <pc:sldMk cId="3523644040" sldId="338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3:22:24.066" v="483" actId="1076"/>
          <ac:spMkLst>
            <pc:docMk/>
            <pc:sldMk cId="3523644040" sldId="338"/>
            <ac:spMk id="12" creationId="{FD85E101-A8BB-444F-6C31-9D7B49EDC37E}"/>
          </ac:spMkLst>
        </pc:spChg>
      </pc:sldChg>
      <pc:sldChg chg="delSp modSp add mod">
        <pc:chgData name="Ali, Syed Waqqas" userId="1b3a5f44-9498-4738-8c4e-8127257d744d" providerId="ADAL" clId="{E70FF6FB-B165-40EC-B64C-541B33E8F990}" dt="2024-01-25T13:26:29.740" v="772" actId="20577"/>
        <pc:sldMkLst>
          <pc:docMk/>
          <pc:sldMk cId="3904457148" sldId="339"/>
        </pc:sldMkLst>
        <pc:spChg chg="mod">
          <ac:chgData name="Ali, Syed Waqqas" userId="1b3a5f44-9498-4738-8c4e-8127257d744d" providerId="ADAL" clId="{E70FF6FB-B165-40EC-B64C-541B33E8F990}" dt="2024-01-25T13:24:52.130" v="579" actId="20577"/>
          <ac:spMkLst>
            <pc:docMk/>
            <pc:sldMk cId="3904457148" sldId="339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3:26:29.740" v="772" actId="20577"/>
          <ac:spMkLst>
            <pc:docMk/>
            <pc:sldMk cId="3904457148" sldId="339"/>
            <ac:spMk id="3" creationId="{CD25B33D-4588-828C-A6BD-8326B33B6334}"/>
          </ac:spMkLst>
        </pc:spChg>
        <pc:spChg chg="del mod">
          <ac:chgData name="Ali, Syed Waqqas" userId="1b3a5f44-9498-4738-8c4e-8127257d744d" providerId="ADAL" clId="{E70FF6FB-B165-40EC-B64C-541B33E8F990}" dt="2024-01-25T13:25:10.873" v="597" actId="478"/>
          <ac:spMkLst>
            <pc:docMk/>
            <pc:sldMk cId="3904457148" sldId="339"/>
            <ac:spMk id="12" creationId="{FD85E101-A8BB-444F-6C31-9D7B49EDC37E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008078888" sldId="339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002241484" sldId="340"/>
        </pc:sldMkLst>
      </pc:sldChg>
      <pc:sldChg chg="modSp add mod">
        <pc:chgData name="Ali, Syed Waqqas" userId="1b3a5f44-9498-4738-8c4e-8127257d744d" providerId="ADAL" clId="{E70FF6FB-B165-40EC-B64C-541B33E8F990}" dt="2024-01-25T13:27:22.519" v="910" actId="403"/>
        <pc:sldMkLst>
          <pc:docMk/>
          <pc:sldMk cId="4233460924" sldId="340"/>
        </pc:sldMkLst>
        <pc:spChg chg="mod">
          <ac:chgData name="Ali, Syed Waqqas" userId="1b3a5f44-9498-4738-8c4e-8127257d744d" providerId="ADAL" clId="{E70FF6FB-B165-40EC-B64C-541B33E8F990}" dt="2024-01-25T13:26:43.711" v="819" actId="20577"/>
          <ac:spMkLst>
            <pc:docMk/>
            <pc:sldMk cId="4233460924" sldId="34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27:22.519" v="910" actId="403"/>
          <ac:spMkLst>
            <pc:docMk/>
            <pc:sldMk cId="4233460924" sldId="34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569551083" sldId="341"/>
        </pc:sldMkLst>
      </pc:sldChg>
      <pc:sldChg chg="addSp modSp add mod">
        <pc:chgData name="Ali, Syed Waqqas" userId="1b3a5f44-9498-4738-8c4e-8127257d744d" providerId="ADAL" clId="{E70FF6FB-B165-40EC-B64C-541B33E8F990}" dt="2024-01-25T13:28:40.855" v="1102" actId="1076"/>
        <pc:sldMkLst>
          <pc:docMk/>
          <pc:sldMk cId="3943524178" sldId="341"/>
        </pc:sldMkLst>
        <pc:spChg chg="mod">
          <ac:chgData name="Ali, Syed Waqqas" userId="1b3a5f44-9498-4738-8c4e-8127257d744d" providerId="ADAL" clId="{E70FF6FB-B165-40EC-B64C-541B33E8F990}" dt="2024-01-25T13:28:11.921" v="1014" actId="20577"/>
          <ac:spMkLst>
            <pc:docMk/>
            <pc:sldMk cId="3943524178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28:27.096" v="1098" actId="20577"/>
          <ac:spMkLst>
            <pc:docMk/>
            <pc:sldMk cId="3943524178" sldId="341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70FF6FB-B165-40EC-B64C-541B33E8F990}" dt="2024-01-25T13:28:40.855" v="1102" actId="1076"/>
          <ac:picMkLst>
            <pc:docMk/>
            <pc:sldMk cId="3943524178" sldId="341"/>
            <ac:picMk id="9" creationId="{3A644CAF-191D-2CF2-E620-ECAE52D75DA6}"/>
          </ac:picMkLst>
        </pc:picChg>
      </pc:sldChg>
      <pc:sldChg chg="addSp delSp modSp add mod">
        <pc:chgData name="Ali, Syed Waqqas" userId="1b3a5f44-9498-4738-8c4e-8127257d744d" providerId="ADAL" clId="{E70FF6FB-B165-40EC-B64C-541B33E8F990}" dt="2024-01-25T13:38:54.495" v="1343" actId="27636"/>
        <pc:sldMkLst>
          <pc:docMk/>
          <pc:sldMk cId="1603439046" sldId="342"/>
        </pc:sldMkLst>
        <pc:spChg chg="mod">
          <ac:chgData name="Ali, Syed Waqqas" userId="1b3a5f44-9498-4738-8c4e-8127257d744d" providerId="ADAL" clId="{E70FF6FB-B165-40EC-B64C-541B33E8F990}" dt="2024-01-25T13:38:54.495" v="1343" actId="27636"/>
          <ac:spMkLst>
            <pc:docMk/>
            <pc:sldMk cId="1603439046" sldId="342"/>
            <ac:spMk id="2" creationId="{0F38800C-8A7D-E150-1D69-4C942110B9A3}"/>
          </ac:spMkLst>
        </pc:spChg>
        <pc:spChg chg="del">
          <ac:chgData name="Ali, Syed Waqqas" userId="1b3a5f44-9498-4738-8c4e-8127257d744d" providerId="ADAL" clId="{E70FF6FB-B165-40EC-B64C-541B33E8F990}" dt="2024-01-25T13:29:21.338" v="1159" actId="478"/>
          <ac:spMkLst>
            <pc:docMk/>
            <pc:sldMk cId="1603439046" sldId="34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9" creationId="{99063B7A-7940-9780-8423-492DF08E9E99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0" creationId="{22225251-0689-E918-61E4-0872D9AC4AF2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1" creationId="{38708206-5FC2-80DE-C94F-5CA0BD77D703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2" creationId="{0F834EF6-1642-7F16-4F66-D058339A19D5}"/>
          </ac:spMkLst>
        </pc:spChg>
        <pc:spChg chg="add mod">
          <ac:chgData name="Ali, Syed Waqqas" userId="1b3a5f44-9498-4738-8c4e-8127257d744d" providerId="ADAL" clId="{E70FF6FB-B165-40EC-B64C-541B33E8F990}" dt="2024-01-25T13:30:23.780" v="1176" actId="1076"/>
          <ac:spMkLst>
            <pc:docMk/>
            <pc:sldMk cId="1603439046" sldId="342"/>
            <ac:spMk id="13" creationId="{AACC9578-2E92-1339-F4EE-D79465693C49}"/>
          </ac:spMkLst>
        </pc:spChg>
        <pc:spChg chg="add mod">
          <ac:chgData name="Ali, Syed Waqqas" userId="1b3a5f44-9498-4738-8c4e-8127257d744d" providerId="ADAL" clId="{E70FF6FB-B165-40EC-B64C-541B33E8F990}" dt="2024-01-25T13:31:48.372" v="1215" actId="1076"/>
          <ac:spMkLst>
            <pc:docMk/>
            <pc:sldMk cId="1603439046" sldId="342"/>
            <ac:spMk id="22" creationId="{8DA56438-065F-8FDC-8201-94CF02D2EC53}"/>
          </ac:spMkLst>
        </pc:spChg>
        <pc:spChg chg="add mod">
          <ac:chgData name="Ali, Syed Waqqas" userId="1b3a5f44-9498-4738-8c4e-8127257d744d" providerId="ADAL" clId="{E70FF6FB-B165-40EC-B64C-541B33E8F990}" dt="2024-01-25T13:31:34.214" v="1209" actId="1076"/>
          <ac:spMkLst>
            <pc:docMk/>
            <pc:sldMk cId="1603439046" sldId="342"/>
            <ac:spMk id="23" creationId="{50C64B42-FA64-302C-B80A-503096FAE132}"/>
          </ac:spMkLst>
        </pc:spChg>
        <pc:spChg chg="add mod">
          <ac:chgData name="Ali, Syed Waqqas" userId="1b3a5f44-9498-4738-8c4e-8127257d744d" providerId="ADAL" clId="{E70FF6FB-B165-40EC-B64C-541B33E8F990}" dt="2024-01-25T13:31:38.967" v="1211" actId="1076"/>
          <ac:spMkLst>
            <pc:docMk/>
            <pc:sldMk cId="1603439046" sldId="342"/>
            <ac:spMk id="24" creationId="{701569E4-C5A6-DF03-BB66-3E4CC1C139FE}"/>
          </ac:spMkLst>
        </pc:spChg>
        <pc:spChg chg="add mod">
          <ac:chgData name="Ali, Syed Waqqas" userId="1b3a5f44-9498-4738-8c4e-8127257d744d" providerId="ADAL" clId="{E70FF6FB-B165-40EC-B64C-541B33E8F990}" dt="2024-01-25T13:31:44.877" v="1213" actId="1076"/>
          <ac:spMkLst>
            <pc:docMk/>
            <pc:sldMk cId="1603439046" sldId="342"/>
            <ac:spMk id="25" creationId="{4113CAC8-4241-5FB7-A3D1-A2ECDD4A3A13}"/>
          </ac:spMkLst>
        </pc:spChg>
        <pc:spChg chg="add mod">
          <ac:chgData name="Ali, Syed Waqqas" userId="1b3a5f44-9498-4738-8c4e-8127257d744d" providerId="ADAL" clId="{E70FF6FB-B165-40EC-B64C-541B33E8F990}" dt="2024-01-25T13:31:52.555" v="1216" actId="1076"/>
          <ac:spMkLst>
            <pc:docMk/>
            <pc:sldMk cId="1603439046" sldId="342"/>
            <ac:spMk id="26" creationId="{66417320-1FED-9D19-B65B-82824F29D9F5}"/>
          </ac:spMkLst>
        </pc:spChg>
        <pc:spChg chg="add mod">
          <ac:chgData name="Ali, Syed Waqqas" userId="1b3a5f44-9498-4738-8c4e-8127257d744d" providerId="ADAL" clId="{E70FF6FB-B165-40EC-B64C-541B33E8F990}" dt="2024-01-25T13:34:29.764" v="1263" actId="1076"/>
          <ac:spMkLst>
            <pc:docMk/>
            <pc:sldMk cId="1603439046" sldId="342"/>
            <ac:spMk id="31" creationId="{C2DB6E87-CA1E-BAF1-D411-71CA7525CB72}"/>
          </ac:spMkLst>
        </pc:spChg>
        <pc:spChg chg="add mod">
          <ac:chgData name="Ali, Syed Waqqas" userId="1b3a5f44-9498-4738-8c4e-8127257d744d" providerId="ADAL" clId="{E70FF6FB-B165-40EC-B64C-541B33E8F990}" dt="2024-01-25T13:34:37.609" v="1268" actId="1036"/>
          <ac:spMkLst>
            <pc:docMk/>
            <pc:sldMk cId="1603439046" sldId="342"/>
            <ac:spMk id="32" creationId="{5DC5267E-6B04-95A7-7712-844C13A31B29}"/>
          </ac:spMkLst>
        </pc:spChg>
        <pc:spChg chg="add mod">
          <ac:chgData name="Ali, Syed Waqqas" userId="1b3a5f44-9498-4738-8c4e-8127257d744d" providerId="ADAL" clId="{E70FF6FB-B165-40EC-B64C-541B33E8F990}" dt="2024-01-25T13:36:00.202" v="1280" actId="1076"/>
          <ac:spMkLst>
            <pc:docMk/>
            <pc:sldMk cId="1603439046" sldId="342"/>
            <ac:spMk id="33" creationId="{77330188-12DF-2D98-CA1C-D12CCA7A33BC}"/>
          </ac:spMkLst>
        </pc:spChg>
        <pc:spChg chg="add mod">
          <ac:chgData name="Ali, Syed Waqqas" userId="1b3a5f44-9498-4738-8c4e-8127257d744d" providerId="ADAL" clId="{E70FF6FB-B165-40EC-B64C-541B33E8F990}" dt="2024-01-25T13:38:38.178" v="1306" actId="1076"/>
          <ac:spMkLst>
            <pc:docMk/>
            <pc:sldMk cId="1603439046" sldId="342"/>
            <ac:spMk id="38" creationId="{E85621F2-4C72-BDC4-8BA6-A6215583A846}"/>
          </ac:spMkLst>
        </pc:spChg>
        <pc:picChg chg="add mod">
          <ac:chgData name="Ali, Syed Waqqas" userId="1b3a5f44-9498-4738-8c4e-8127257d744d" providerId="ADAL" clId="{E70FF6FB-B165-40EC-B64C-541B33E8F990}" dt="2024-01-25T13:33:44.090" v="1246" actId="1076"/>
          <ac:picMkLst>
            <pc:docMk/>
            <pc:sldMk cId="1603439046" sldId="342"/>
            <ac:picMk id="28" creationId="{0AEE5699-D798-135E-692A-C234629F135F}"/>
          </ac:picMkLst>
        </pc:picChg>
        <pc:picChg chg="add mod">
          <ac:chgData name="Ali, Syed Waqqas" userId="1b3a5f44-9498-4738-8c4e-8127257d744d" providerId="ADAL" clId="{E70FF6FB-B165-40EC-B64C-541B33E8F990}" dt="2024-01-25T13:33:22.939" v="1230" actId="1037"/>
          <ac:picMkLst>
            <pc:docMk/>
            <pc:sldMk cId="1603439046" sldId="342"/>
            <ac:picMk id="29" creationId="{41B9FCB8-9AA2-2677-4E4D-C97897870439}"/>
          </ac:picMkLst>
        </pc:picChg>
        <pc:picChg chg="add mod">
          <ac:chgData name="Ali, Syed Waqqas" userId="1b3a5f44-9498-4738-8c4e-8127257d744d" providerId="ADAL" clId="{E70FF6FB-B165-40EC-B64C-541B33E8F990}" dt="2024-01-25T13:33:34.978" v="1243"/>
          <ac:picMkLst>
            <pc:docMk/>
            <pc:sldMk cId="1603439046" sldId="342"/>
            <ac:picMk id="30" creationId="{58B71259-0F68-08CC-B380-2CBE915A135B}"/>
          </ac:picMkLst>
        </pc:picChg>
        <pc:cxnChg chg="add mod">
          <ac:chgData name="Ali, Syed Waqqas" userId="1b3a5f44-9498-4738-8c4e-8127257d744d" providerId="ADAL" clId="{E70FF6FB-B165-40EC-B64C-541B33E8F990}" dt="2024-01-25T13:30:58.631" v="1190" actId="692"/>
          <ac:cxnSpMkLst>
            <pc:docMk/>
            <pc:sldMk cId="1603439046" sldId="342"/>
            <ac:cxnSpMk id="15" creationId="{1B935222-49D5-21EC-89BB-FFA62B4F21DF}"/>
          </ac:cxnSpMkLst>
        </pc:cxnChg>
        <pc:cxnChg chg="add mod">
          <ac:chgData name="Ali, Syed Waqqas" userId="1b3a5f44-9498-4738-8c4e-8127257d744d" providerId="ADAL" clId="{E70FF6FB-B165-40EC-B64C-541B33E8F990}" dt="2024-01-25T13:30:58.631" v="1190" actId="692"/>
          <ac:cxnSpMkLst>
            <pc:docMk/>
            <pc:sldMk cId="1603439046" sldId="342"/>
            <ac:cxnSpMk id="16" creationId="{F502846E-E002-4131-6307-539D02980671}"/>
          </ac:cxnSpMkLst>
        </pc:cxnChg>
        <pc:cxnChg chg="add mod">
          <ac:chgData name="Ali, Syed Waqqas" userId="1b3a5f44-9498-4738-8c4e-8127257d744d" providerId="ADAL" clId="{E70FF6FB-B165-40EC-B64C-541B33E8F990}" dt="2024-01-25T13:31:05.363" v="1194" actId="14100"/>
          <ac:cxnSpMkLst>
            <pc:docMk/>
            <pc:sldMk cId="1603439046" sldId="342"/>
            <ac:cxnSpMk id="19" creationId="{0A2BA2C5-49BB-B763-99BC-4BC4BBB90986}"/>
          </ac:cxnSpMkLst>
        </pc:cxnChg>
        <pc:cxnChg chg="add">
          <ac:chgData name="Ali, Syed Waqqas" userId="1b3a5f44-9498-4738-8c4e-8127257d744d" providerId="ADAL" clId="{E70FF6FB-B165-40EC-B64C-541B33E8F990}" dt="2024-01-25T13:38:04.407" v="1281" actId="11529"/>
          <ac:cxnSpMkLst>
            <pc:docMk/>
            <pc:sldMk cId="1603439046" sldId="342"/>
            <ac:cxnSpMk id="35" creationId="{FC02E9F5-F520-9178-94F2-427145ECDF06}"/>
          </ac:cxnSpMkLst>
        </pc:cxnChg>
        <pc:cxnChg chg="add mod">
          <ac:chgData name="Ali, Syed Waqqas" userId="1b3a5f44-9498-4738-8c4e-8127257d744d" providerId="ADAL" clId="{E70FF6FB-B165-40EC-B64C-541B33E8F990}" dt="2024-01-25T13:38:17.272" v="1287" actId="1076"/>
          <ac:cxnSpMkLst>
            <pc:docMk/>
            <pc:sldMk cId="1603439046" sldId="342"/>
            <ac:cxnSpMk id="36" creationId="{784C7494-263A-E6AD-B359-24439392543D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4206285233" sldId="342"/>
        </pc:sldMkLst>
      </pc:sldChg>
      <pc:sldChg chg="addSp delSp modSp add mod">
        <pc:chgData name="Ali, Syed Waqqas" userId="1b3a5f44-9498-4738-8c4e-8127257d744d" providerId="ADAL" clId="{E70FF6FB-B165-40EC-B64C-541B33E8F990}" dt="2024-01-25T13:41:49.319" v="1683" actId="1076"/>
        <pc:sldMkLst>
          <pc:docMk/>
          <pc:sldMk cId="542353096" sldId="343"/>
        </pc:sldMkLst>
        <pc:spChg chg="mod">
          <ac:chgData name="Ali, Syed Waqqas" userId="1b3a5f44-9498-4738-8c4e-8127257d744d" providerId="ADAL" clId="{E70FF6FB-B165-40EC-B64C-541B33E8F990}" dt="2024-01-25T13:40:12.593" v="1429" actId="20577"/>
          <ac:spMkLst>
            <pc:docMk/>
            <pc:sldMk cId="542353096" sldId="343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E70FF6FB-B165-40EC-B64C-541B33E8F990}" dt="2024-01-25T13:40:00.963" v="1415" actId="20577"/>
          <ac:spMkLst>
            <pc:docMk/>
            <pc:sldMk cId="542353096" sldId="343"/>
            <ac:spMk id="3" creationId="{8E3C2F23-8A08-1660-8286-2D03970579AB}"/>
          </ac:spMkLst>
        </pc:spChg>
        <pc:spChg chg="del">
          <ac:chgData name="Ali, Syed Waqqas" userId="1b3a5f44-9498-4738-8c4e-8127257d744d" providerId="ADAL" clId="{E70FF6FB-B165-40EC-B64C-541B33E8F990}" dt="2024-01-25T13:39:20.500" v="1402" actId="478"/>
          <ac:spMkLst>
            <pc:docMk/>
            <pc:sldMk cId="542353096" sldId="343"/>
            <ac:spMk id="12" creationId="{0F834EF6-1642-7F16-4F66-D058339A19D5}"/>
          </ac:spMkLst>
        </pc:spChg>
        <pc:spChg chg="del">
          <ac:chgData name="Ali, Syed Waqqas" userId="1b3a5f44-9498-4738-8c4e-8127257d744d" providerId="ADAL" clId="{E70FF6FB-B165-40EC-B64C-541B33E8F990}" dt="2024-01-25T13:39:15.528" v="1397" actId="478"/>
          <ac:spMkLst>
            <pc:docMk/>
            <pc:sldMk cId="542353096" sldId="343"/>
            <ac:spMk id="13" creationId="{AACC9578-2E92-1339-F4EE-D79465693C49}"/>
          </ac:spMkLst>
        </pc:spChg>
        <pc:spChg chg="add mod">
          <ac:chgData name="Ali, Syed Waqqas" userId="1b3a5f44-9498-4738-8c4e-8127257d744d" providerId="ADAL" clId="{E70FF6FB-B165-40EC-B64C-541B33E8F990}" dt="2024-01-25T13:39:48.489" v="1414" actId="1076"/>
          <ac:spMkLst>
            <pc:docMk/>
            <pc:sldMk cId="542353096" sldId="343"/>
            <ac:spMk id="14" creationId="{51176768-1D9F-FFFC-BC7F-ADA56A2E8518}"/>
          </ac:spMkLst>
        </pc:spChg>
        <pc:spChg chg="add mod">
          <ac:chgData name="Ali, Syed Waqqas" userId="1b3a5f44-9498-4738-8c4e-8127257d744d" providerId="ADAL" clId="{E70FF6FB-B165-40EC-B64C-541B33E8F990}" dt="2024-01-25T13:41:49.319" v="1683" actId="1076"/>
          <ac:spMkLst>
            <pc:docMk/>
            <pc:sldMk cId="542353096" sldId="343"/>
            <ac:spMk id="17" creationId="{34B0857A-9115-81A4-D075-C98ECFE90C2B}"/>
          </ac:spMkLst>
        </pc:spChg>
        <pc:spChg chg="del">
          <ac:chgData name="Ali, Syed Waqqas" userId="1b3a5f44-9498-4738-8c4e-8127257d744d" providerId="ADAL" clId="{E70FF6FB-B165-40EC-B64C-541B33E8F990}" dt="2024-01-25T13:39:17.817" v="1399" actId="478"/>
          <ac:spMkLst>
            <pc:docMk/>
            <pc:sldMk cId="542353096" sldId="343"/>
            <ac:spMk id="22" creationId="{8DA56438-065F-8FDC-8201-94CF02D2EC53}"/>
          </ac:spMkLst>
        </pc:spChg>
        <pc:spChg chg="del">
          <ac:chgData name="Ali, Syed Waqqas" userId="1b3a5f44-9498-4738-8c4e-8127257d744d" providerId="ADAL" clId="{E70FF6FB-B165-40EC-B64C-541B33E8F990}" dt="2024-01-25T13:39:19.657" v="1401" actId="478"/>
          <ac:spMkLst>
            <pc:docMk/>
            <pc:sldMk cId="542353096" sldId="343"/>
            <ac:spMk id="23" creationId="{50C64B42-FA64-302C-B80A-503096FAE132}"/>
          </ac:spMkLst>
        </pc:spChg>
        <pc:spChg chg="mod">
          <ac:chgData name="Ali, Syed Waqqas" userId="1b3a5f44-9498-4738-8c4e-8127257d744d" providerId="ADAL" clId="{E70FF6FB-B165-40EC-B64C-541B33E8F990}" dt="2024-01-25T13:39:13.072" v="1396" actId="1036"/>
          <ac:spMkLst>
            <pc:docMk/>
            <pc:sldMk cId="542353096" sldId="343"/>
            <ac:spMk id="31" creationId="{C2DB6E87-CA1E-BAF1-D411-71CA7525CB72}"/>
          </ac:spMkLst>
        </pc:spChg>
        <pc:picChg chg="del">
          <ac:chgData name="Ali, Syed Waqqas" userId="1b3a5f44-9498-4738-8c4e-8127257d744d" providerId="ADAL" clId="{E70FF6FB-B165-40EC-B64C-541B33E8F990}" dt="2024-01-25T13:39:16.254" v="1398" actId="478"/>
          <ac:picMkLst>
            <pc:docMk/>
            <pc:sldMk cId="542353096" sldId="343"/>
            <ac:picMk id="28" creationId="{0AEE5699-D798-135E-692A-C234629F135F}"/>
          </ac:picMkLst>
        </pc:picChg>
        <pc:cxnChg chg="del mod">
          <ac:chgData name="Ali, Syed Waqqas" userId="1b3a5f44-9498-4738-8c4e-8127257d744d" providerId="ADAL" clId="{E70FF6FB-B165-40EC-B64C-541B33E8F990}" dt="2024-01-25T13:39:18.543" v="1400" actId="478"/>
          <ac:cxnSpMkLst>
            <pc:docMk/>
            <pc:sldMk cId="542353096" sldId="343"/>
            <ac:cxnSpMk id="19" creationId="{0A2BA2C5-49BB-B763-99BC-4BC4BBB90986}"/>
          </ac:cxnSpMkLst>
        </pc:cxnChg>
        <pc:cxnChg chg="del">
          <ac:chgData name="Ali, Syed Waqqas" userId="1b3a5f44-9498-4738-8c4e-8127257d744d" providerId="ADAL" clId="{E70FF6FB-B165-40EC-B64C-541B33E8F990}" dt="2024-01-25T13:39:21.238" v="1403" actId="478"/>
          <ac:cxnSpMkLst>
            <pc:docMk/>
            <pc:sldMk cId="542353096" sldId="343"/>
            <ac:cxnSpMk id="36" creationId="{784C7494-263A-E6AD-B359-24439392543D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2731668680" sldId="343"/>
        </pc:sldMkLst>
      </pc:sldChg>
      <pc:sldChg chg="addSp delSp modSp add mod">
        <pc:chgData name="Ali, Syed Waqqas" userId="1b3a5f44-9498-4738-8c4e-8127257d744d" providerId="ADAL" clId="{E70FF6FB-B165-40EC-B64C-541B33E8F990}" dt="2024-01-25T13:50:01.835" v="2169" actId="1076"/>
        <pc:sldMkLst>
          <pc:docMk/>
          <pc:sldMk cId="396970311" sldId="344"/>
        </pc:sldMkLst>
        <pc:spChg chg="mod">
          <ac:chgData name="Ali, Syed Waqqas" userId="1b3a5f44-9498-4738-8c4e-8127257d744d" providerId="ADAL" clId="{E70FF6FB-B165-40EC-B64C-541B33E8F990}" dt="2024-01-25T13:42:31.368" v="1728" actId="20577"/>
          <ac:spMkLst>
            <pc:docMk/>
            <pc:sldMk cId="396970311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3:47:17.663" v="2113" actId="20577"/>
          <ac:spMkLst>
            <pc:docMk/>
            <pc:sldMk cId="396970311" sldId="34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9" creationId="{01DD9BA3-1514-EEB6-951A-8CB5C3CEA066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0" creationId="{017C3620-C241-7021-46D5-6118316E63A0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1" creationId="{6E12CFA0-81C2-6855-9792-C5703B67662B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4" creationId="{01858D3E-6F5D-6B19-146C-278A45593CA9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5" creationId="{ECA8619A-A874-0215-42D3-DA8D39798911}"/>
          </ac:spMkLst>
        </pc:spChg>
        <pc:spChg chg="add del mod">
          <ac:chgData name="Ali, Syed Waqqas" userId="1b3a5f44-9498-4738-8c4e-8127257d744d" providerId="ADAL" clId="{E70FF6FB-B165-40EC-B64C-541B33E8F990}" dt="2024-01-25T13:44:10.286" v="2019" actId="478"/>
          <ac:spMkLst>
            <pc:docMk/>
            <pc:sldMk cId="396970311" sldId="344"/>
            <ac:spMk id="16" creationId="{131CCDDE-80B2-FF04-15E5-0D8A645D2552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7" creationId="{3A6DA013-DDD5-1DA6-D874-1F3B61F3893F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8" creationId="{03D1865A-05EC-CC07-4F73-64CA4D6FC378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19" creationId="{627B4A1A-6E9B-93E4-F2DA-B5EC13A6918B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0" creationId="{478AA949-00BF-AEA4-5287-1C127A983B2C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1" creationId="{55577E53-A3B0-C716-C01A-248BF62BAC1D}"/>
          </ac:spMkLst>
        </pc:spChg>
        <pc:spChg chg="add mod">
          <ac:chgData name="Ali, Syed Waqqas" userId="1b3a5f44-9498-4738-8c4e-8127257d744d" providerId="ADAL" clId="{E70FF6FB-B165-40EC-B64C-541B33E8F990}" dt="2024-01-25T13:44:45.302" v="2030" actId="1076"/>
          <ac:spMkLst>
            <pc:docMk/>
            <pc:sldMk cId="396970311" sldId="344"/>
            <ac:spMk id="22" creationId="{B92CA9E5-3C1D-79BA-708D-552C2F9C8496}"/>
          </ac:spMkLst>
        </pc:spChg>
        <pc:spChg chg="add mod">
          <ac:chgData name="Ali, Syed Waqqas" userId="1b3a5f44-9498-4738-8c4e-8127257d744d" providerId="ADAL" clId="{E70FF6FB-B165-40EC-B64C-541B33E8F990}" dt="2024-01-25T13:45:20.853" v="2046" actId="1076"/>
          <ac:spMkLst>
            <pc:docMk/>
            <pc:sldMk cId="396970311" sldId="344"/>
            <ac:spMk id="26" creationId="{167B5ABB-AAE7-8DB9-6BC9-66868649E1BF}"/>
          </ac:spMkLst>
        </pc:spChg>
        <pc:spChg chg="add mod">
          <ac:chgData name="Ali, Syed Waqqas" userId="1b3a5f44-9498-4738-8c4e-8127257d744d" providerId="ADAL" clId="{E70FF6FB-B165-40EC-B64C-541B33E8F990}" dt="2024-01-25T13:45:26.096" v="2050" actId="20577"/>
          <ac:spMkLst>
            <pc:docMk/>
            <pc:sldMk cId="396970311" sldId="344"/>
            <ac:spMk id="28" creationId="{C1E51D50-55E1-0317-D59F-FE1A633F0E76}"/>
          </ac:spMkLst>
        </pc:spChg>
        <pc:spChg chg="add mod">
          <ac:chgData name="Ali, Syed Waqqas" userId="1b3a5f44-9498-4738-8c4e-8127257d744d" providerId="ADAL" clId="{E70FF6FB-B165-40EC-B64C-541B33E8F990}" dt="2024-01-25T13:45:32.411" v="2054" actId="20577"/>
          <ac:spMkLst>
            <pc:docMk/>
            <pc:sldMk cId="396970311" sldId="344"/>
            <ac:spMk id="29" creationId="{3A3C35CA-C733-F1FD-9AE1-050FF1CC6372}"/>
          </ac:spMkLst>
        </pc:spChg>
        <pc:spChg chg="add mod">
          <ac:chgData name="Ali, Syed Waqqas" userId="1b3a5f44-9498-4738-8c4e-8127257d744d" providerId="ADAL" clId="{E70FF6FB-B165-40EC-B64C-541B33E8F990}" dt="2024-01-25T13:49:31.686" v="2154" actId="1076"/>
          <ac:spMkLst>
            <pc:docMk/>
            <pc:sldMk cId="396970311" sldId="344"/>
            <ac:spMk id="31" creationId="{6E7DA9BF-5B0A-D8BE-EE84-B97D30D177BA}"/>
          </ac:spMkLst>
        </pc:spChg>
        <pc:spChg chg="add mod">
          <ac:chgData name="Ali, Syed Waqqas" userId="1b3a5f44-9498-4738-8c4e-8127257d744d" providerId="ADAL" clId="{E70FF6FB-B165-40EC-B64C-541B33E8F990}" dt="2024-01-25T13:46:57.173" v="2089" actId="1076"/>
          <ac:spMkLst>
            <pc:docMk/>
            <pc:sldMk cId="396970311" sldId="344"/>
            <ac:spMk id="32" creationId="{D4D92950-A22B-E453-F477-360637D77246}"/>
          </ac:spMkLst>
        </pc:spChg>
        <pc:spChg chg="add mod">
          <ac:chgData name="Ali, Syed Waqqas" userId="1b3a5f44-9498-4738-8c4e-8127257d744d" providerId="ADAL" clId="{E70FF6FB-B165-40EC-B64C-541B33E8F990}" dt="2024-01-25T13:46:59.957" v="2091" actId="1076"/>
          <ac:spMkLst>
            <pc:docMk/>
            <pc:sldMk cId="396970311" sldId="344"/>
            <ac:spMk id="34" creationId="{D9AA0F33-A4DE-8AC4-32D3-73BEAAF4DE32}"/>
          </ac:spMkLst>
        </pc:spChg>
        <pc:spChg chg="add mod">
          <ac:chgData name="Ali, Syed Waqqas" userId="1b3a5f44-9498-4738-8c4e-8127257d744d" providerId="ADAL" clId="{E70FF6FB-B165-40EC-B64C-541B33E8F990}" dt="2024-01-25T13:49:10.625" v="2152" actId="20577"/>
          <ac:spMkLst>
            <pc:docMk/>
            <pc:sldMk cId="396970311" sldId="344"/>
            <ac:spMk id="38" creationId="{A435F85F-D203-843E-22A5-30D2DA652229}"/>
          </ac:spMkLst>
        </pc:spChg>
        <pc:spChg chg="add mod">
          <ac:chgData name="Ali, Syed Waqqas" userId="1b3a5f44-9498-4738-8c4e-8127257d744d" providerId="ADAL" clId="{E70FF6FB-B165-40EC-B64C-541B33E8F990}" dt="2024-01-25T13:48:17.278" v="2135" actId="1076"/>
          <ac:spMkLst>
            <pc:docMk/>
            <pc:sldMk cId="396970311" sldId="344"/>
            <ac:spMk id="39" creationId="{B990A9C0-6B61-95FD-9CC7-3124536D89C1}"/>
          </ac:spMkLst>
        </pc:spChg>
        <pc:spChg chg="add mod">
          <ac:chgData name="Ali, Syed Waqqas" userId="1b3a5f44-9498-4738-8c4e-8127257d744d" providerId="ADAL" clId="{E70FF6FB-B165-40EC-B64C-541B33E8F990}" dt="2024-01-25T13:50:01.835" v="2169" actId="1076"/>
          <ac:spMkLst>
            <pc:docMk/>
            <pc:sldMk cId="396970311" sldId="344"/>
            <ac:spMk id="43" creationId="{1C370CDE-29EF-E24A-605D-C6F5B7EBB111}"/>
          </ac:spMkLst>
        </pc:spChg>
        <pc:picChg chg="add mod">
          <ac:chgData name="Ali, Syed Waqqas" userId="1b3a5f44-9498-4738-8c4e-8127257d744d" providerId="ADAL" clId="{E70FF6FB-B165-40EC-B64C-541B33E8F990}" dt="2024-01-25T13:46:52.726" v="2088" actId="1076"/>
          <ac:picMkLst>
            <pc:docMk/>
            <pc:sldMk cId="396970311" sldId="344"/>
            <ac:picMk id="33" creationId="{6D567FAA-E95F-D1EE-D57A-33D77958CA79}"/>
          </ac:picMkLst>
        </pc:picChg>
        <pc:cxnChg chg="add mod">
          <ac:chgData name="Ali, Syed Waqqas" userId="1b3a5f44-9498-4738-8c4e-8127257d744d" providerId="ADAL" clId="{E70FF6FB-B165-40EC-B64C-541B33E8F990}" dt="2024-01-25T13:44:45.302" v="2030" actId="1076"/>
          <ac:cxnSpMkLst>
            <pc:docMk/>
            <pc:sldMk cId="396970311" sldId="344"/>
            <ac:cxnSpMk id="12" creationId="{E85BA7F4-FCDA-AF91-73EC-056A0868C6DE}"/>
          </ac:cxnSpMkLst>
        </pc:cxnChg>
        <pc:cxnChg chg="add mod">
          <ac:chgData name="Ali, Syed Waqqas" userId="1b3a5f44-9498-4738-8c4e-8127257d744d" providerId="ADAL" clId="{E70FF6FB-B165-40EC-B64C-541B33E8F990}" dt="2024-01-25T13:44:45.302" v="2030" actId="1076"/>
          <ac:cxnSpMkLst>
            <pc:docMk/>
            <pc:sldMk cId="396970311" sldId="344"/>
            <ac:cxnSpMk id="13" creationId="{90BF9983-F4A2-4CD4-0AD8-EEDD6B1645E8}"/>
          </ac:cxnSpMkLst>
        </pc:cxnChg>
        <pc:cxnChg chg="add mod">
          <ac:chgData name="Ali, Syed Waqqas" userId="1b3a5f44-9498-4738-8c4e-8127257d744d" providerId="ADAL" clId="{E70FF6FB-B165-40EC-B64C-541B33E8F990}" dt="2024-01-25T13:44:54.320" v="2034" actId="14100"/>
          <ac:cxnSpMkLst>
            <pc:docMk/>
            <pc:sldMk cId="396970311" sldId="344"/>
            <ac:cxnSpMk id="23" creationId="{DAF317EC-5055-F248-0707-9494F7EAC528}"/>
          </ac:cxnSpMkLst>
        </pc:cxnChg>
        <pc:cxnChg chg="add mod">
          <ac:chgData name="Ali, Syed Waqqas" userId="1b3a5f44-9498-4738-8c4e-8127257d744d" providerId="ADAL" clId="{E70FF6FB-B165-40EC-B64C-541B33E8F990}" dt="2024-01-25T13:45:13.654" v="2042" actId="1076"/>
          <ac:cxnSpMkLst>
            <pc:docMk/>
            <pc:sldMk cId="396970311" sldId="344"/>
            <ac:cxnSpMk id="27" creationId="{24F71D22-6300-9966-B66D-20217BDAAD55}"/>
          </ac:cxnSpMkLst>
        </pc:cxnChg>
        <pc:cxnChg chg="add mod">
          <ac:chgData name="Ali, Syed Waqqas" userId="1b3a5f44-9498-4738-8c4e-8127257d744d" providerId="ADAL" clId="{E70FF6FB-B165-40EC-B64C-541B33E8F990}" dt="2024-01-25T13:45:54.874" v="2057" actId="1076"/>
          <ac:cxnSpMkLst>
            <pc:docMk/>
            <pc:sldMk cId="396970311" sldId="344"/>
            <ac:cxnSpMk id="30" creationId="{E4D2BE59-DB1C-5FF7-670F-5F38B8C18EA5}"/>
          </ac:cxnSpMkLst>
        </pc:cxnChg>
        <pc:cxnChg chg="add mod">
          <ac:chgData name="Ali, Syed Waqqas" userId="1b3a5f44-9498-4738-8c4e-8127257d744d" providerId="ADAL" clId="{E70FF6FB-B165-40EC-B64C-541B33E8F990}" dt="2024-01-25T13:47:49.726" v="2121" actId="1076"/>
          <ac:cxnSpMkLst>
            <pc:docMk/>
            <pc:sldMk cId="396970311" sldId="344"/>
            <ac:cxnSpMk id="35" creationId="{814C91B4-855A-6B18-3233-A29E3B25E378}"/>
          </ac:cxnSpMkLst>
        </pc:cxnChg>
        <pc:cxnChg chg="add mod">
          <ac:chgData name="Ali, Syed Waqqas" userId="1b3a5f44-9498-4738-8c4e-8127257d744d" providerId="ADAL" clId="{E70FF6FB-B165-40EC-B64C-541B33E8F990}" dt="2024-01-25T13:48:03.962" v="2125" actId="1076"/>
          <ac:cxnSpMkLst>
            <pc:docMk/>
            <pc:sldMk cId="396970311" sldId="344"/>
            <ac:cxnSpMk id="37" creationId="{63A5074A-F963-1623-478A-48CFA9892407}"/>
          </ac:cxnSpMkLst>
        </pc:cxnChg>
        <pc:cxnChg chg="add mod">
          <ac:chgData name="Ali, Syed Waqqas" userId="1b3a5f44-9498-4738-8c4e-8127257d744d" providerId="ADAL" clId="{E70FF6FB-B165-40EC-B64C-541B33E8F990}" dt="2024-01-25T13:48:41.558" v="2138" actId="14100"/>
          <ac:cxnSpMkLst>
            <pc:docMk/>
            <pc:sldMk cId="396970311" sldId="344"/>
            <ac:cxnSpMk id="40" creationId="{D5B9D93E-1486-9829-BF1F-E2C54CBA7885}"/>
          </ac:cxnSpMkLst>
        </pc:cxnChg>
        <pc:cxnChg chg="add mod">
          <ac:chgData name="Ali, Syed Waqqas" userId="1b3a5f44-9498-4738-8c4e-8127257d744d" providerId="ADAL" clId="{E70FF6FB-B165-40EC-B64C-541B33E8F990}" dt="2024-01-25T13:48:59.154" v="2141" actId="1076"/>
          <ac:cxnSpMkLst>
            <pc:docMk/>
            <pc:sldMk cId="396970311" sldId="344"/>
            <ac:cxnSpMk id="42" creationId="{316DBE0B-36AC-3C33-3C2E-F61BBE0002F6}"/>
          </ac:cxnSpMkLst>
        </pc:cxn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98914719" sldId="344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521320419" sldId="345"/>
        </pc:sldMkLst>
      </pc:sldChg>
      <pc:sldChg chg="modSp add mod">
        <pc:chgData name="Ali, Syed Waqqas" userId="1b3a5f44-9498-4738-8c4e-8127257d744d" providerId="ADAL" clId="{E70FF6FB-B165-40EC-B64C-541B33E8F990}" dt="2024-01-25T14:09:04.353" v="3055" actId="20577"/>
        <pc:sldMkLst>
          <pc:docMk/>
          <pc:sldMk cId="2770454973" sldId="345"/>
        </pc:sldMkLst>
        <pc:spChg chg="mod">
          <ac:chgData name="Ali, Syed Waqqas" userId="1b3a5f44-9498-4738-8c4e-8127257d744d" providerId="ADAL" clId="{E70FF6FB-B165-40EC-B64C-541B33E8F990}" dt="2024-01-25T13:50:37.042" v="2225" actId="20577"/>
          <ac:spMkLst>
            <pc:docMk/>
            <pc:sldMk cId="2770454973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09:04.353" v="3055" actId="20577"/>
          <ac:spMkLst>
            <pc:docMk/>
            <pc:sldMk cId="2770454973" sldId="34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3:53:23.417" v="2726" actId="20577"/>
        <pc:sldMkLst>
          <pc:docMk/>
          <pc:sldMk cId="989156475" sldId="346"/>
        </pc:sldMkLst>
        <pc:spChg chg="mod">
          <ac:chgData name="Ali, Syed Waqqas" userId="1b3a5f44-9498-4738-8c4e-8127257d744d" providerId="ADAL" clId="{E70FF6FB-B165-40EC-B64C-541B33E8F990}" dt="2024-01-25T13:53:23.417" v="2726" actId="20577"/>
          <ac:spMkLst>
            <pc:docMk/>
            <pc:sldMk cId="989156475" sldId="34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000741498" sldId="346"/>
        </pc:sldMkLst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3410420799" sldId="347"/>
        </pc:sldMkLst>
      </pc:sldChg>
      <pc:sldChg chg="modSp add mod">
        <pc:chgData name="Ali, Syed Waqqas" userId="1b3a5f44-9498-4738-8c4e-8127257d744d" providerId="ADAL" clId="{E70FF6FB-B165-40EC-B64C-541B33E8F990}" dt="2024-01-25T13:53:01.138" v="2716" actId="20577"/>
        <pc:sldMkLst>
          <pc:docMk/>
          <pc:sldMk cId="3518074090" sldId="347"/>
        </pc:sldMkLst>
        <pc:spChg chg="mod">
          <ac:chgData name="Ali, Syed Waqqas" userId="1b3a5f44-9498-4738-8c4e-8127257d744d" providerId="ADAL" clId="{E70FF6FB-B165-40EC-B64C-541B33E8F990}" dt="2024-01-25T13:53:01.138" v="2716" actId="20577"/>
          <ac:spMkLst>
            <pc:docMk/>
            <pc:sldMk cId="3518074090" sldId="34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E70FF6FB-B165-40EC-B64C-541B33E8F990}" dt="2024-01-24T18:05:53.429" v="0" actId="47"/>
        <pc:sldMkLst>
          <pc:docMk/>
          <pc:sldMk cId="1714156620" sldId="348"/>
        </pc:sldMkLst>
      </pc:sldChg>
      <pc:sldChg chg="add">
        <pc:chgData name="Ali, Syed Waqqas" userId="1b3a5f44-9498-4738-8c4e-8127257d744d" providerId="ADAL" clId="{E70FF6FB-B165-40EC-B64C-541B33E8F990}" dt="2024-01-25T13:53:16.104" v="2725"/>
        <pc:sldMkLst>
          <pc:docMk/>
          <pc:sldMk cId="1715432619" sldId="348"/>
        </pc:sldMkLst>
      </pc:sldChg>
      <pc:sldChg chg="modSp add mod">
        <pc:chgData name="Ali, Syed Waqqas" userId="1b3a5f44-9498-4738-8c4e-8127257d744d" providerId="ADAL" clId="{E70FF6FB-B165-40EC-B64C-541B33E8F990}" dt="2024-01-25T14:07:40.510" v="3037" actId="20577"/>
        <pc:sldMkLst>
          <pc:docMk/>
          <pc:sldMk cId="3054027878" sldId="349"/>
        </pc:sldMkLst>
        <pc:spChg chg="mod">
          <ac:chgData name="Ali, Syed Waqqas" userId="1b3a5f44-9498-4738-8c4e-8127257d744d" providerId="ADAL" clId="{E70FF6FB-B165-40EC-B64C-541B33E8F990}" dt="2024-01-25T13:53:59.789" v="2787" actId="20577"/>
          <ac:spMkLst>
            <pc:docMk/>
            <pc:sldMk cId="3054027878" sldId="349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07:40.510" v="3037" actId="20577"/>
          <ac:spMkLst>
            <pc:docMk/>
            <pc:sldMk cId="3054027878" sldId="34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E70FF6FB-B165-40EC-B64C-541B33E8F990}" dt="2024-01-25T14:11:59.318" v="3155" actId="403"/>
        <pc:sldMkLst>
          <pc:docMk/>
          <pc:sldMk cId="4142359678" sldId="350"/>
        </pc:sldMkLst>
        <pc:spChg chg="mod">
          <ac:chgData name="Ali, Syed Waqqas" userId="1b3a5f44-9498-4738-8c4e-8127257d744d" providerId="ADAL" clId="{E70FF6FB-B165-40EC-B64C-541B33E8F990}" dt="2024-01-25T14:09:40.079" v="3069" actId="5793"/>
          <ac:spMkLst>
            <pc:docMk/>
            <pc:sldMk cId="4142359678" sldId="35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11:59.318" v="3155" actId="403"/>
          <ac:spMkLst>
            <pc:docMk/>
            <pc:sldMk cId="4142359678" sldId="35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9" creationId="{DFA44B01-DCD3-F32E-6CBB-CE3FBFED58B3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0" creationId="{EB22C0AC-A28E-4B8C-3ECD-4BF9152029E5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1" creationId="{8182F68A-C6DA-C0E2-D241-F2DC7BB17256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12" creationId="{EA4C3F28-D665-2856-5CA6-61381EAF12BF}"/>
          </ac:spMkLst>
        </pc:spChg>
        <pc:spChg chg="add del mod">
          <ac:chgData name="Ali, Syed Waqqas" userId="1b3a5f44-9498-4738-8c4e-8127257d744d" providerId="ADAL" clId="{E70FF6FB-B165-40EC-B64C-541B33E8F990}" dt="2024-01-25T14:11:16.629" v="3111" actId="478"/>
          <ac:spMkLst>
            <pc:docMk/>
            <pc:sldMk cId="4142359678" sldId="350"/>
            <ac:spMk id="15" creationId="{8EDA77AC-6892-8E8C-0502-CE2DE33339B1}"/>
          </ac:spMkLst>
        </pc:spChg>
        <pc:spChg chg="add mod">
          <ac:chgData name="Ali, Syed Waqqas" userId="1b3a5f44-9498-4738-8c4e-8127257d744d" providerId="ADAL" clId="{E70FF6FB-B165-40EC-B64C-541B33E8F990}" dt="2024-01-25T14:11:45.203" v="3145" actId="1076"/>
          <ac:spMkLst>
            <pc:docMk/>
            <pc:sldMk cId="4142359678" sldId="350"/>
            <ac:spMk id="16" creationId="{65FA2735-7B6A-1A94-F6CC-97A31137616F}"/>
          </ac:spMkLst>
        </pc:spChg>
        <pc:spChg chg="add mod">
          <ac:chgData name="Ali, Syed Waqqas" userId="1b3a5f44-9498-4738-8c4e-8127257d744d" providerId="ADAL" clId="{E70FF6FB-B165-40EC-B64C-541B33E8F990}" dt="2024-01-25T14:11:31.551" v="3130" actId="20577"/>
          <ac:spMkLst>
            <pc:docMk/>
            <pc:sldMk cId="4142359678" sldId="350"/>
            <ac:spMk id="17" creationId="{EE64D586-4F24-C1CA-CB03-E006E9322F1E}"/>
          </ac:spMkLst>
        </pc:spChg>
        <pc:spChg chg="add del mod">
          <ac:chgData name="Ali, Syed Waqqas" userId="1b3a5f44-9498-4738-8c4e-8127257d744d" providerId="ADAL" clId="{E70FF6FB-B165-40EC-B64C-541B33E8F990}" dt="2024-01-25T14:11:46.926" v="3146" actId="478"/>
          <ac:spMkLst>
            <pc:docMk/>
            <pc:sldMk cId="4142359678" sldId="350"/>
            <ac:spMk id="18" creationId="{7A49F6BA-E177-F5E5-7A2E-0A9C123F7BA6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21" creationId="{70D32A7D-F1E6-CD24-0EE0-A668DC836C24}"/>
          </ac:spMkLst>
        </pc:spChg>
        <pc:spChg chg="add mod">
          <ac:chgData name="Ali, Syed Waqqas" userId="1b3a5f44-9498-4738-8c4e-8127257d744d" providerId="ADAL" clId="{E70FF6FB-B165-40EC-B64C-541B33E8F990}" dt="2024-01-25T14:10:04.907" v="3098" actId="1076"/>
          <ac:spMkLst>
            <pc:docMk/>
            <pc:sldMk cId="4142359678" sldId="350"/>
            <ac:spMk id="24" creationId="{122CE9CD-41B2-F666-D2D8-96D7B2673258}"/>
          </ac:spMkLst>
        </pc:spChg>
        <pc:spChg chg="add mod">
          <ac:chgData name="Ali, Syed Waqqas" userId="1b3a5f44-9498-4738-8c4e-8127257d744d" providerId="ADAL" clId="{E70FF6FB-B165-40EC-B64C-541B33E8F990}" dt="2024-01-25T14:11:23.137" v="3115" actId="1076"/>
          <ac:spMkLst>
            <pc:docMk/>
            <pc:sldMk cId="4142359678" sldId="350"/>
            <ac:spMk id="25" creationId="{74E61907-217C-FD16-06A0-70A77951FB0D}"/>
          </ac:spMkLst>
        </pc:spChg>
        <pc:spChg chg="add mod">
          <ac:chgData name="Ali, Syed Waqqas" userId="1b3a5f44-9498-4738-8c4e-8127257d744d" providerId="ADAL" clId="{E70FF6FB-B165-40EC-B64C-541B33E8F990}" dt="2024-01-25T14:11:39.316" v="3138" actId="20577"/>
          <ac:spMkLst>
            <pc:docMk/>
            <pc:sldMk cId="4142359678" sldId="350"/>
            <ac:spMk id="26" creationId="{9AFABB0A-F9AD-3433-CB19-C2A2D80F32C2}"/>
          </ac:spMkLst>
        </pc:spChg>
        <pc:spChg chg="add mod">
          <ac:chgData name="Ali, Syed Waqqas" userId="1b3a5f44-9498-4738-8c4e-8127257d744d" providerId="ADAL" clId="{E70FF6FB-B165-40EC-B64C-541B33E8F990}" dt="2024-01-25T14:11:51.209" v="3148" actId="1076"/>
          <ac:spMkLst>
            <pc:docMk/>
            <pc:sldMk cId="4142359678" sldId="350"/>
            <ac:spMk id="27" creationId="{DCC8FF8F-4B40-C8DC-66B6-A40862746B3C}"/>
          </ac:spMkLst>
        </pc:spChg>
        <pc:picChg chg="add del mod">
          <ac:chgData name="Ali, Syed Waqqas" userId="1b3a5f44-9498-4738-8c4e-8127257d744d" providerId="ADAL" clId="{E70FF6FB-B165-40EC-B64C-541B33E8F990}" dt="2024-01-25T14:11:17.292" v="3112" actId="478"/>
          <ac:picMkLst>
            <pc:docMk/>
            <pc:sldMk cId="4142359678" sldId="350"/>
            <ac:picMk id="19" creationId="{E9FADE63-6429-369A-E9E2-A374E018C65D}"/>
          </ac:picMkLst>
        </pc:picChg>
        <pc:picChg chg="add del mod">
          <ac:chgData name="Ali, Syed Waqqas" userId="1b3a5f44-9498-4738-8c4e-8127257d744d" providerId="ADAL" clId="{E70FF6FB-B165-40EC-B64C-541B33E8F990}" dt="2024-01-25T14:11:18.511" v="3113" actId="478"/>
          <ac:picMkLst>
            <pc:docMk/>
            <pc:sldMk cId="4142359678" sldId="350"/>
            <ac:picMk id="20" creationId="{CD908134-89A6-5D41-7C13-982DBEBBDEBA}"/>
          </ac:picMkLst>
        </pc:pic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13" creationId="{00BDFC25-9E02-D7F5-D069-69C8B4BA7692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14" creationId="{54C3C958-0792-953B-6BDC-043AAFA274CC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22" creationId="{05A9E78D-E229-D309-09E5-F8B0C1CF9C50}"/>
          </ac:cxnSpMkLst>
        </pc:cxnChg>
        <pc:cxnChg chg="add mod">
          <ac:chgData name="Ali, Syed Waqqas" userId="1b3a5f44-9498-4738-8c4e-8127257d744d" providerId="ADAL" clId="{E70FF6FB-B165-40EC-B64C-541B33E8F990}" dt="2024-01-25T14:10:04.907" v="3098" actId="1076"/>
          <ac:cxnSpMkLst>
            <pc:docMk/>
            <pc:sldMk cId="4142359678" sldId="350"/>
            <ac:cxnSpMk id="23" creationId="{E1D326D0-FA62-015D-A14D-AF76CF09E137}"/>
          </ac:cxnSpMkLst>
        </pc:cxnChg>
      </pc:sldChg>
      <pc:sldChg chg="modSp add mod">
        <pc:chgData name="Ali, Syed Waqqas" userId="1b3a5f44-9498-4738-8c4e-8127257d744d" providerId="ADAL" clId="{E70FF6FB-B165-40EC-B64C-541B33E8F990}" dt="2024-01-25T14:12:57.597" v="3171" actId="20577"/>
        <pc:sldMkLst>
          <pc:docMk/>
          <pc:sldMk cId="3300604787" sldId="351"/>
        </pc:sldMkLst>
        <pc:spChg chg="mod">
          <ac:chgData name="Ali, Syed Waqqas" userId="1b3a5f44-9498-4738-8c4e-8127257d744d" providerId="ADAL" clId="{E70FF6FB-B165-40EC-B64C-541B33E8F990}" dt="2024-01-25T14:12:57.597" v="3171" actId="20577"/>
          <ac:spMkLst>
            <pc:docMk/>
            <pc:sldMk cId="3300604787" sldId="351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E70FF6FB-B165-40EC-B64C-541B33E8F990}" dt="2024-01-25T14:15:46.829" v="3525" actId="20577"/>
        <pc:sldMkLst>
          <pc:docMk/>
          <pc:sldMk cId="675907190" sldId="352"/>
        </pc:sldMkLst>
        <pc:spChg chg="mod">
          <ac:chgData name="Ali, Syed Waqqas" userId="1b3a5f44-9498-4738-8c4e-8127257d744d" providerId="ADAL" clId="{E70FF6FB-B165-40EC-B64C-541B33E8F990}" dt="2024-01-25T14:13:06.738" v="3179" actId="20577"/>
          <ac:spMkLst>
            <pc:docMk/>
            <pc:sldMk cId="675907190" sldId="352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15:46.829" v="3525" actId="20577"/>
          <ac:spMkLst>
            <pc:docMk/>
            <pc:sldMk cId="675907190" sldId="352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42.788" v="3523" actId="20577"/>
        <pc:sldMkLst>
          <pc:docMk/>
          <pc:sldMk cId="144198175" sldId="353"/>
        </pc:sldMkLst>
        <pc:spChg chg="mod">
          <ac:chgData name="Ali, Syed Waqqas" userId="1b3a5f44-9498-4738-8c4e-8127257d744d" providerId="ADAL" clId="{E70FF6FB-B165-40EC-B64C-541B33E8F990}" dt="2024-01-25T14:15:42.788" v="3523" actId="20577"/>
          <ac:spMkLst>
            <pc:docMk/>
            <pc:sldMk cId="144198175" sldId="353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38.643" v="3519" actId="20577"/>
        <pc:sldMkLst>
          <pc:docMk/>
          <pc:sldMk cId="3288398384" sldId="354"/>
        </pc:sldMkLst>
        <pc:spChg chg="mod">
          <ac:chgData name="Ali, Syed Waqqas" userId="1b3a5f44-9498-4738-8c4e-8127257d744d" providerId="ADAL" clId="{E70FF6FB-B165-40EC-B64C-541B33E8F990}" dt="2024-01-25T14:15:38.643" v="3519" actId="20577"/>
          <ac:spMkLst>
            <pc:docMk/>
            <pc:sldMk cId="3288398384" sldId="354"/>
            <ac:spMk id="3" creationId="{B3B2A76D-3F08-9C2B-C3E3-4A25DA409F80}"/>
          </ac:spMkLst>
        </pc:spChg>
      </pc:sldChg>
      <pc:sldChg chg="modSp add">
        <pc:chgData name="Ali, Syed Waqqas" userId="1b3a5f44-9498-4738-8c4e-8127257d744d" providerId="ADAL" clId="{E70FF6FB-B165-40EC-B64C-541B33E8F990}" dt="2024-01-25T14:15:40.614" v="3521" actId="20577"/>
        <pc:sldMkLst>
          <pc:docMk/>
          <pc:sldMk cId="3705043978" sldId="355"/>
        </pc:sldMkLst>
        <pc:spChg chg="mod">
          <ac:chgData name="Ali, Syed Waqqas" userId="1b3a5f44-9498-4738-8c4e-8127257d744d" providerId="ADAL" clId="{E70FF6FB-B165-40EC-B64C-541B33E8F990}" dt="2024-01-25T14:15:40.614" v="3521" actId="20577"/>
          <ac:spMkLst>
            <pc:docMk/>
            <pc:sldMk cId="3705043978" sldId="35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1:47.221" v="3923" actId="27636"/>
        <pc:sldMkLst>
          <pc:docMk/>
          <pc:sldMk cId="3089526822" sldId="356"/>
        </pc:sldMkLst>
        <pc:spChg chg="mod">
          <ac:chgData name="Ali, Syed Waqqas" userId="1b3a5f44-9498-4738-8c4e-8127257d744d" providerId="ADAL" clId="{E70FF6FB-B165-40EC-B64C-541B33E8F990}" dt="2024-01-25T14:16:13.883" v="3564" actId="20577"/>
          <ac:spMkLst>
            <pc:docMk/>
            <pc:sldMk cId="3089526822" sldId="356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1:47.221" v="3923" actId="27636"/>
          <ac:spMkLst>
            <pc:docMk/>
            <pc:sldMk cId="3089526822" sldId="35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2:03.492" v="3927" actId="207"/>
        <pc:sldMkLst>
          <pc:docMk/>
          <pc:sldMk cId="1372455313" sldId="357"/>
        </pc:sldMkLst>
        <pc:spChg chg="mod">
          <ac:chgData name="Ali, Syed Waqqas" userId="1b3a5f44-9498-4738-8c4e-8127257d744d" providerId="ADAL" clId="{E70FF6FB-B165-40EC-B64C-541B33E8F990}" dt="2024-01-25T14:22:03.492" v="3927" actId="207"/>
          <ac:spMkLst>
            <pc:docMk/>
            <pc:sldMk cId="1372455313" sldId="35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24:41.353" v="4142" actId="20577"/>
        <pc:sldMkLst>
          <pc:docMk/>
          <pc:sldMk cId="3682292137" sldId="358"/>
        </pc:sldMkLst>
        <pc:spChg chg="mod">
          <ac:chgData name="Ali, Syed Waqqas" userId="1b3a5f44-9498-4738-8c4e-8127257d744d" providerId="ADAL" clId="{E70FF6FB-B165-40EC-B64C-541B33E8F990}" dt="2024-01-25T14:22:25.080" v="3959" actId="20577"/>
          <ac:spMkLst>
            <pc:docMk/>
            <pc:sldMk cId="3682292137" sldId="358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4:41.353" v="4142" actId="20577"/>
          <ac:spMkLst>
            <pc:docMk/>
            <pc:sldMk cId="3682292137" sldId="358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E70FF6FB-B165-40EC-B64C-541B33E8F990}" dt="2024-01-25T14:31:55.490" v="4837" actId="20577"/>
        <pc:sldMkLst>
          <pc:docMk/>
          <pc:sldMk cId="2817779914" sldId="359"/>
        </pc:sldMkLst>
        <pc:spChg chg="mod">
          <ac:chgData name="Ali, Syed Waqqas" userId="1b3a5f44-9498-4738-8c4e-8127257d744d" providerId="ADAL" clId="{E70FF6FB-B165-40EC-B64C-541B33E8F990}" dt="2024-01-25T14:24:59.530" v="4171" actId="20577"/>
          <ac:spMkLst>
            <pc:docMk/>
            <pc:sldMk cId="2817779914" sldId="359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25:51.820" v="4267" actId="5793"/>
          <ac:spMkLst>
            <pc:docMk/>
            <pc:sldMk cId="2817779914" sldId="359"/>
            <ac:spMk id="3" creationId="{B3B2A76D-3F08-9C2B-C3E3-4A25DA409F80}"/>
          </ac:spMkLst>
        </pc:spChg>
        <pc:spChg chg="mod">
          <ac:chgData name="Ali, Syed Waqqas" userId="1b3a5f44-9498-4738-8c4e-8127257d744d" providerId="ADAL" clId="{E70FF6FB-B165-40EC-B64C-541B33E8F990}" dt="2024-01-25T14:31:55.490" v="4837" actId="20577"/>
          <ac:spMkLst>
            <pc:docMk/>
            <pc:sldMk cId="2817779914" sldId="359"/>
            <ac:spMk id="8" creationId="{0B58A229-77C1-434D-D9A7-9FF908E4DB29}"/>
          </ac:spMkLst>
        </pc:spChg>
        <pc:graphicFrameChg chg="add mod modGraphic">
          <ac:chgData name="Ali, Syed Waqqas" userId="1b3a5f44-9498-4738-8c4e-8127257d744d" providerId="ADAL" clId="{E70FF6FB-B165-40EC-B64C-541B33E8F990}" dt="2024-01-25T14:31:05.096" v="4825" actId="403"/>
          <ac:graphicFrameMkLst>
            <pc:docMk/>
            <pc:sldMk cId="2817779914" sldId="359"/>
            <ac:graphicFrameMk id="9" creationId="{8FE352CE-A5D7-2A81-2F10-A1BC8F63BBF2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4:33:10.232" v="4943" actId="207"/>
        <pc:sldMkLst>
          <pc:docMk/>
          <pc:sldMk cId="3705275185" sldId="360"/>
        </pc:sldMkLst>
        <pc:spChg chg="mod">
          <ac:chgData name="Ali, Syed Waqqas" userId="1b3a5f44-9498-4738-8c4e-8127257d744d" providerId="ADAL" clId="{E70FF6FB-B165-40EC-B64C-541B33E8F990}" dt="2024-01-25T14:32:43.678" v="4940" actId="20577"/>
          <ac:spMkLst>
            <pc:docMk/>
            <pc:sldMk cId="3705275185" sldId="36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33:10.232" v="4943" actId="207"/>
          <ac:spMkLst>
            <pc:docMk/>
            <pc:sldMk cId="3705275185" sldId="36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4:35:35.468" v="5143" actId="20577"/>
        <pc:sldMkLst>
          <pc:docMk/>
          <pc:sldMk cId="3735824811" sldId="361"/>
        </pc:sldMkLst>
        <pc:spChg chg="mod">
          <ac:chgData name="Ali, Syed Waqqas" userId="1b3a5f44-9498-4738-8c4e-8127257d744d" providerId="ADAL" clId="{E70FF6FB-B165-40EC-B64C-541B33E8F990}" dt="2024-01-25T14:34:13.327" v="4962" actId="20577"/>
          <ac:spMkLst>
            <pc:docMk/>
            <pc:sldMk cId="3735824811" sldId="361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4:22.714" v="4964" actId="14100"/>
          <ac:spMkLst>
            <pc:docMk/>
            <pc:sldMk cId="3735824811" sldId="361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4:35:35.468" v="5143" actId="20577"/>
          <ac:spMkLst>
            <pc:docMk/>
            <pc:sldMk cId="3735824811" sldId="361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4:37:01.915" v="5291" actId="113"/>
        <pc:sldMkLst>
          <pc:docMk/>
          <pc:sldMk cId="2628243559" sldId="362"/>
        </pc:sldMkLst>
        <pc:spChg chg="mod">
          <ac:chgData name="Ali, Syed Waqqas" userId="1b3a5f44-9498-4738-8c4e-8127257d744d" providerId="ADAL" clId="{E70FF6FB-B165-40EC-B64C-541B33E8F990}" dt="2024-01-25T14:35:41.195" v="5156" actId="20577"/>
          <ac:spMkLst>
            <pc:docMk/>
            <pc:sldMk cId="2628243559" sldId="362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7:01.915" v="5291" actId="113"/>
          <ac:spMkLst>
            <pc:docMk/>
            <pc:sldMk cId="2628243559" sldId="362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4:46:02.597" v="5821" actId="20577"/>
        <pc:sldMkLst>
          <pc:docMk/>
          <pc:sldMk cId="2017712605" sldId="363"/>
        </pc:sldMkLst>
        <pc:spChg chg="mod">
          <ac:chgData name="Ali, Syed Waqqas" userId="1b3a5f44-9498-4738-8c4e-8127257d744d" providerId="ADAL" clId="{E70FF6FB-B165-40EC-B64C-541B33E8F990}" dt="2024-01-25T14:44:36.788" v="5740" actId="207"/>
          <ac:spMkLst>
            <pc:docMk/>
            <pc:sldMk cId="2017712605" sldId="363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4:37:17.635" v="5300" actId="20577"/>
          <ac:spMkLst>
            <pc:docMk/>
            <pc:sldMk cId="2017712605" sldId="363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4:46:02.597" v="5821" actId="20577"/>
          <ac:spMkLst>
            <pc:docMk/>
            <pc:sldMk cId="2017712605" sldId="363"/>
            <ac:spMk id="4" creationId="{49959AFF-12A6-2BF9-0391-BF2E7E44A9BF}"/>
          </ac:spMkLst>
        </pc:spChg>
      </pc:sldChg>
      <pc:sldChg chg="add">
        <pc:chgData name="Ali, Syed Waqqas" userId="1b3a5f44-9498-4738-8c4e-8127257d744d" providerId="ADAL" clId="{E70FF6FB-B165-40EC-B64C-541B33E8F990}" dt="2024-01-25T14:45:53.184" v="5820"/>
        <pc:sldMkLst>
          <pc:docMk/>
          <pc:sldMk cId="2157126799" sldId="364"/>
        </pc:sldMkLst>
      </pc:sldChg>
      <pc:sldChg chg="addSp delSp modSp add mod">
        <pc:chgData name="Ali, Syed Waqqas" userId="1b3a5f44-9498-4738-8c4e-8127257d744d" providerId="ADAL" clId="{E70FF6FB-B165-40EC-B64C-541B33E8F990}" dt="2024-01-25T14:49:24.130" v="5990" actId="20577"/>
        <pc:sldMkLst>
          <pc:docMk/>
          <pc:sldMk cId="1999072389" sldId="365"/>
        </pc:sldMkLst>
        <pc:spChg chg="mod">
          <ac:chgData name="Ali, Syed Waqqas" userId="1b3a5f44-9498-4738-8c4e-8127257d744d" providerId="ADAL" clId="{E70FF6FB-B165-40EC-B64C-541B33E8F990}" dt="2024-01-25T14:46:20.283" v="5833" actId="20577"/>
          <ac:spMkLst>
            <pc:docMk/>
            <pc:sldMk cId="1999072389" sldId="36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49:24.130" v="5990" actId="20577"/>
          <ac:spMkLst>
            <pc:docMk/>
            <pc:sldMk cId="1999072389" sldId="365"/>
            <ac:spMk id="3" creationId="{B3B2A76D-3F08-9C2B-C3E3-4A25DA409F80}"/>
          </ac:spMkLst>
        </pc:spChg>
        <pc:graphicFrameChg chg="add del mod">
          <ac:chgData name="Ali, Syed Waqqas" userId="1b3a5f44-9498-4738-8c4e-8127257d744d" providerId="ADAL" clId="{E70FF6FB-B165-40EC-B64C-541B33E8F990}" dt="2024-01-25T14:49:17.135" v="5950" actId="478"/>
          <ac:graphicFrameMkLst>
            <pc:docMk/>
            <pc:sldMk cId="1999072389" sldId="365"/>
            <ac:graphicFrameMk id="9" creationId="{B755FD49-26B4-4BDB-68D3-AB5A62D74AA5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4:52:34.227" v="6191" actId="20577"/>
        <pc:sldMkLst>
          <pc:docMk/>
          <pc:sldMk cId="1810272245" sldId="366"/>
        </pc:sldMkLst>
        <pc:spChg chg="mod">
          <ac:chgData name="Ali, Syed Waqqas" userId="1b3a5f44-9498-4738-8c4e-8127257d744d" providerId="ADAL" clId="{E70FF6FB-B165-40EC-B64C-541B33E8F990}" dt="2024-01-25T14:49:36.336" v="6021" actId="1035"/>
          <ac:spMkLst>
            <pc:docMk/>
            <pc:sldMk cId="1810272245" sldId="366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4:49:38.732" v="6033" actId="1035"/>
          <ac:spMkLst>
            <pc:docMk/>
            <pc:sldMk cId="1810272245" sldId="366"/>
            <ac:spMk id="3" creationId="{B3B2A76D-3F08-9C2B-C3E3-4A25DA409F80}"/>
          </ac:spMkLst>
        </pc:spChg>
        <pc:graphicFrameChg chg="mod">
          <ac:chgData name="Ali, Syed Waqqas" userId="1b3a5f44-9498-4738-8c4e-8127257d744d" providerId="ADAL" clId="{E70FF6FB-B165-40EC-B64C-541B33E8F990}" dt="2024-01-25T14:52:34.227" v="6191" actId="20577"/>
          <ac:graphicFrameMkLst>
            <pc:docMk/>
            <pc:sldMk cId="1810272245" sldId="366"/>
            <ac:graphicFrameMk id="9" creationId="{B755FD49-26B4-4BDB-68D3-AB5A62D74AA5}"/>
          </ac:graphicFrameMkLst>
        </pc:graphicFrameChg>
      </pc:sldChg>
      <pc:sldChg chg="modSp add mod">
        <pc:chgData name="Ali, Syed Waqqas" userId="1b3a5f44-9498-4738-8c4e-8127257d744d" providerId="ADAL" clId="{E70FF6FB-B165-40EC-B64C-541B33E8F990}" dt="2024-01-25T15:01:38.787" v="6471" actId="403"/>
        <pc:sldMkLst>
          <pc:docMk/>
          <pc:sldMk cId="3969434994" sldId="367"/>
        </pc:sldMkLst>
        <pc:spChg chg="mod">
          <ac:chgData name="Ali, Syed Waqqas" userId="1b3a5f44-9498-4738-8c4e-8127257d744d" providerId="ADAL" clId="{E70FF6FB-B165-40EC-B64C-541B33E8F990}" dt="2024-01-25T14:55:12.070" v="6204" actId="20577"/>
          <ac:spMkLst>
            <pc:docMk/>
            <pc:sldMk cId="3969434994" sldId="367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01:38.787" v="6471" actId="403"/>
          <ac:spMkLst>
            <pc:docMk/>
            <pc:sldMk cId="3969434994" sldId="367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E70FF6FB-B165-40EC-B64C-541B33E8F990}" dt="2024-01-25T15:04:40.512" v="6473"/>
        <pc:sldMkLst>
          <pc:docMk/>
          <pc:sldMk cId="1091165556" sldId="368"/>
        </pc:sldMkLst>
      </pc:sldChg>
      <pc:sldChg chg="modSp add mod">
        <pc:chgData name="Ali, Syed Waqqas" userId="1b3a5f44-9498-4738-8c4e-8127257d744d" providerId="ADAL" clId="{E70FF6FB-B165-40EC-B64C-541B33E8F990}" dt="2024-01-25T15:04:46.748" v="6504" actId="20577"/>
        <pc:sldMkLst>
          <pc:docMk/>
          <pc:sldMk cId="4250881931" sldId="368"/>
        </pc:sldMkLst>
        <pc:spChg chg="mod">
          <ac:chgData name="Ali, Syed Waqqas" userId="1b3a5f44-9498-4738-8c4e-8127257d744d" providerId="ADAL" clId="{E70FF6FB-B165-40EC-B64C-541B33E8F990}" dt="2024-01-25T15:04:46.748" v="6504" actId="20577"/>
          <ac:spMkLst>
            <pc:docMk/>
            <pc:sldMk cId="4250881931" sldId="368"/>
            <ac:spMk id="2" creationId="{B5D19C15-72DF-16C9-E8B1-668BC2A4A015}"/>
          </ac:spMkLst>
        </pc:spChg>
      </pc:sldChg>
      <pc:sldChg chg="addSp modSp add mod">
        <pc:chgData name="Ali, Syed Waqqas" userId="1b3a5f44-9498-4738-8c4e-8127257d744d" providerId="ADAL" clId="{E70FF6FB-B165-40EC-B64C-541B33E8F990}" dt="2024-01-25T15:29:04.061" v="7839" actId="207"/>
        <pc:sldMkLst>
          <pc:docMk/>
          <pc:sldMk cId="1227678508" sldId="369"/>
        </pc:sldMkLst>
        <pc:spChg chg="mod">
          <ac:chgData name="Ali, Syed Waqqas" userId="1b3a5f44-9498-4738-8c4e-8127257d744d" providerId="ADAL" clId="{E70FF6FB-B165-40EC-B64C-541B33E8F990}" dt="2024-01-25T15:29:04.061" v="7839" actId="207"/>
          <ac:spMkLst>
            <pc:docMk/>
            <pc:sldMk cId="1227678508" sldId="369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23:18.500" v="7678" actId="20577"/>
          <ac:spMkLst>
            <pc:docMk/>
            <pc:sldMk cId="1227678508" sldId="369"/>
            <ac:spMk id="4" creationId="{49959AFF-12A6-2BF9-0391-BF2E7E44A9BF}"/>
          </ac:spMkLst>
        </pc:spChg>
        <pc:spChg chg="mod">
          <ac:chgData name="Ali, Syed Waqqas" userId="1b3a5f44-9498-4738-8c4e-8127257d744d" providerId="ADAL" clId="{E70FF6FB-B165-40EC-B64C-541B33E8F990}" dt="2024-01-25T15:07:00.086" v="6701" actId="20577"/>
          <ac:spMkLst>
            <pc:docMk/>
            <pc:sldMk cId="1227678508" sldId="369"/>
            <ac:spMk id="9" creationId="{05407D09-D62F-D968-FCC8-CE349F660698}"/>
          </ac:spMkLst>
        </pc:spChg>
        <pc:picChg chg="add mod">
          <ac:chgData name="Ali, Syed Waqqas" userId="1b3a5f44-9498-4738-8c4e-8127257d744d" providerId="ADAL" clId="{E70FF6FB-B165-40EC-B64C-541B33E8F990}" dt="2024-01-25T15:05:08.382" v="6507" actId="1076"/>
          <ac:picMkLst>
            <pc:docMk/>
            <pc:sldMk cId="1227678508" sldId="369"/>
            <ac:picMk id="11" creationId="{C4DF51B1-0262-C6B7-AE86-6BD2E2B5FFBA}"/>
          </ac:picMkLst>
        </pc:picChg>
      </pc:sldChg>
      <pc:sldChg chg="addSp modSp add mod">
        <pc:chgData name="Ali, Syed Waqqas" userId="1b3a5f44-9498-4738-8c4e-8127257d744d" providerId="ADAL" clId="{E70FF6FB-B165-40EC-B64C-541B33E8F990}" dt="2024-01-25T15:28:57.200" v="7838" actId="207"/>
        <pc:sldMkLst>
          <pc:docMk/>
          <pc:sldMk cId="266712395" sldId="370"/>
        </pc:sldMkLst>
        <pc:spChg chg="mod">
          <ac:chgData name="Ali, Syed Waqqas" userId="1b3a5f44-9498-4738-8c4e-8127257d744d" providerId="ADAL" clId="{E70FF6FB-B165-40EC-B64C-541B33E8F990}" dt="2024-01-25T15:12:32.782" v="6949" actId="20577"/>
          <ac:spMkLst>
            <pc:docMk/>
            <pc:sldMk cId="266712395" sldId="370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28:57.200" v="7838" actId="207"/>
          <ac:spMkLst>
            <pc:docMk/>
            <pc:sldMk cId="266712395" sldId="370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70FF6FB-B165-40EC-B64C-541B33E8F990}" dt="2024-01-25T15:12:29.889" v="6938" actId="1076"/>
          <ac:picMkLst>
            <pc:docMk/>
            <pc:sldMk cId="266712395" sldId="370"/>
            <ac:picMk id="9" creationId="{4C35CBB7-E0E2-F67F-4D62-A10FC1CC3958}"/>
          </ac:picMkLst>
        </pc:picChg>
      </pc:sldChg>
      <pc:sldChg chg="modSp add mod">
        <pc:chgData name="Ali, Syed Waqqas" userId="1b3a5f44-9498-4738-8c4e-8127257d744d" providerId="ADAL" clId="{E70FF6FB-B165-40EC-B64C-541B33E8F990}" dt="2024-01-25T15:28:34.302" v="7836" actId="207"/>
        <pc:sldMkLst>
          <pc:docMk/>
          <pc:sldMk cId="1727919017" sldId="371"/>
        </pc:sldMkLst>
        <pc:spChg chg="mod">
          <ac:chgData name="Ali, Syed Waqqas" userId="1b3a5f44-9498-4738-8c4e-8127257d744d" providerId="ADAL" clId="{E70FF6FB-B165-40EC-B64C-541B33E8F990}" dt="2024-01-25T15:28:34.302" v="7836" actId="207"/>
          <ac:spMkLst>
            <pc:docMk/>
            <pc:sldMk cId="1727919017" sldId="37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28:23.913" v="7835" actId="207"/>
        <pc:sldMkLst>
          <pc:docMk/>
          <pc:sldMk cId="2563694675" sldId="372"/>
        </pc:sldMkLst>
        <pc:spChg chg="mod">
          <ac:chgData name="Ali, Syed Waqqas" userId="1b3a5f44-9498-4738-8c4e-8127257d744d" providerId="ADAL" clId="{E70FF6FB-B165-40EC-B64C-541B33E8F990}" dt="2024-01-25T15:28:23.913" v="7835" actId="207"/>
          <ac:spMkLst>
            <pc:docMk/>
            <pc:sldMk cId="2563694675" sldId="372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27:59.442" v="7834" actId="207"/>
          <ac:spMkLst>
            <pc:docMk/>
            <pc:sldMk cId="2563694675" sldId="372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29:52.045" v="7982" actId="403"/>
        <pc:sldMkLst>
          <pc:docMk/>
          <pc:sldMk cId="1984154689" sldId="373"/>
        </pc:sldMkLst>
        <pc:spChg chg="mod">
          <ac:chgData name="Ali, Syed Waqqas" userId="1b3a5f44-9498-4738-8c4e-8127257d744d" providerId="ADAL" clId="{E70FF6FB-B165-40EC-B64C-541B33E8F990}" dt="2024-01-25T15:29:17.221" v="7863" actId="20577"/>
          <ac:spMkLst>
            <pc:docMk/>
            <pc:sldMk cId="1984154689" sldId="373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29:52.045" v="7982" actId="403"/>
          <ac:spMkLst>
            <pc:docMk/>
            <pc:sldMk cId="1984154689" sldId="37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50:47.754" v="9647" actId="20577"/>
        <pc:sldMkLst>
          <pc:docMk/>
          <pc:sldMk cId="3852942467" sldId="374"/>
        </pc:sldMkLst>
        <pc:spChg chg="mod">
          <ac:chgData name="Ali, Syed Waqqas" userId="1b3a5f44-9498-4738-8c4e-8127257d744d" providerId="ADAL" clId="{E70FF6FB-B165-40EC-B64C-541B33E8F990}" dt="2024-01-25T15:30:28.339" v="8009" actId="20577"/>
          <ac:spMkLst>
            <pc:docMk/>
            <pc:sldMk cId="3852942467" sldId="37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50:47.754" v="9647" actId="20577"/>
          <ac:spMkLst>
            <pc:docMk/>
            <pc:sldMk cId="3852942467" sldId="37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34:19.305" v="8632" actId="207"/>
        <pc:sldMkLst>
          <pc:docMk/>
          <pc:sldMk cId="3921278543" sldId="375"/>
        </pc:sldMkLst>
        <pc:spChg chg="mod">
          <ac:chgData name="Ali, Syed Waqqas" userId="1b3a5f44-9498-4738-8c4e-8127257d744d" providerId="ADAL" clId="{E70FF6FB-B165-40EC-B64C-541B33E8F990}" dt="2024-01-25T15:32:52.029" v="8392" actId="20577"/>
          <ac:spMkLst>
            <pc:docMk/>
            <pc:sldMk cId="3921278543" sldId="375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34:19.305" v="8632" actId="207"/>
          <ac:spMkLst>
            <pc:docMk/>
            <pc:sldMk cId="3921278543" sldId="37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0:28.686" v="9122" actId="20577"/>
        <pc:sldMkLst>
          <pc:docMk/>
          <pc:sldMk cId="3449519716" sldId="376"/>
        </pc:sldMkLst>
        <pc:spChg chg="mod">
          <ac:chgData name="Ali, Syed Waqqas" userId="1b3a5f44-9498-4738-8c4e-8127257d744d" providerId="ADAL" clId="{E70FF6FB-B165-40EC-B64C-541B33E8F990}" dt="2024-01-25T15:40:28.686" v="9122" actId="20577"/>
          <ac:spMkLst>
            <pc:docMk/>
            <pc:sldMk cId="3449519716" sldId="37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39:46.230" v="9098" actId="20577"/>
        <pc:sldMkLst>
          <pc:docMk/>
          <pc:sldMk cId="781360920" sldId="377"/>
        </pc:sldMkLst>
        <pc:spChg chg="mod">
          <ac:chgData name="Ali, Syed Waqqas" userId="1b3a5f44-9498-4738-8c4e-8127257d744d" providerId="ADAL" clId="{E70FF6FB-B165-40EC-B64C-541B33E8F990}" dt="2024-01-25T15:37:25.044" v="8831" actId="20577"/>
          <ac:spMkLst>
            <pc:docMk/>
            <pc:sldMk cId="781360920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39:46.230" v="9098" actId="20577"/>
          <ac:spMkLst>
            <pc:docMk/>
            <pc:sldMk cId="781360920" sldId="37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2:04.962" v="9215" actId="207"/>
        <pc:sldMkLst>
          <pc:docMk/>
          <pc:sldMk cId="3766653037" sldId="378"/>
        </pc:sldMkLst>
        <pc:spChg chg="mod">
          <ac:chgData name="Ali, Syed Waqqas" userId="1b3a5f44-9498-4738-8c4e-8127257d744d" providerId="ADAL" clId="{E70FF6FB-B165-40EC-B64C-541B33E8F990}" dt="2024-01-25T15:41:38.462" v="9152" actId="20577"/>
          <ac:spMkLst>
            <pc:docMk/>
            <pc:sldMk cId="3766653037" sldId="378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5:42:04.962" v="9215" actId="207"/>
          <ac:spMkLst>
            <pc:docMk/>
            <pc:sldMk cId="3766653037" sldId="37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E70FF6FB-B165-40EC-B64C-541B33E8F990}" dt="2024-01-25T15:42:51.733" v="9286" actId="13926"/>
        <pc:sldMkLst>
          <pc:docMk/>
          <pc:sldMk cId="59259375" sldId="379"/>
        </pc:sldMkLst>
        <pc:spChg chg="mod">
          <ac:chgData name="Ali, Syed Waqqas" userId="1b3a5f44-9498-4738-8c4e-8127257d744d" providerId="ADAL" clId="{E70FF6FB-B165-40EC-B64C-541B33E8F990}" dt="2024-01-25T15:42:22.359" v="9228" actId="20577"/>
          <ac:spMkLst>
            <pc:docMk/>
            <pc:sldMk cId="59259375" sldId="379"/>
            <ac:spMk id="2" creationId="{7941C4D4-39FE-4935-5E75-41F4E4B94491}"/>
          </ac:spMkLst>
        </pc:spChg>
        <pc:spChg chg="mod">
          <ac:chgData name="Ali, Syed Waqqas" userId="1b3a5f44-9498-4738-8c4e-8127257d744d" providerId="ADAL" clId="{E70FF6FB-B165-40EC-B64C-541B33E8F990}" dt="2024-01-25T15:42:51.733" v="9286" actId="13926"/>
          <ac:spMkLst>
            <pc:docMk/>
            <pc:sldMk cId="59259375" sldId="379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42:46.366" v="9284" actId="20577"/>
          <ac:spMkLst>
            <pc:docMk/>
            <pc:sldMk cId="59259375" sldId="379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44:57.527" v="9471" actId="20577"/>
        <pc:sldMkLst>
          <pc:docMk/>
          <pc:sldMk cId="2769934401" sldId="380"/>
        </pc:sldMkLst>
        <pc:spChg chg="mod">
          <ac:chgData name="Ali, Syed Waqqas" userId="1b3a5f44-9498-4738-8c4e-8127257d744d" providerId="ADAL" clId="{E70FF6FB-B165-40EC-B64C-541B33E8F990}" dt="2024-01-25T15:43:07.854" v="9289" actId="113"/>
          <ac:spMkLst>
            <pc:docMk/>
            <pc:sldMk cId="2769934401" sldId="380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5:44:57.527" v="9471" actId="20577"/>
          <ac:spMkLst>
            <pc:docMk/>
            <pc:sldMk cId="2769934401" sldId="380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5:45:00.943" v="9474" actId="403"/>
        <pc:sldMkLst>
          <pc:docMk/>
          <pc:sldMk cId="2602905853" sldId="381"/>
        </pc:sldMkLst>
        <pc:spChg chg="mod">
          <ac:chgData name="Ali, Syed Waqqas" userId="1b3a5f44-9498-4738-8c4e-8127257d744d" providerId="ADAL" clId="{E70FF6FB-B165-40EC-B64C-541B33E8F990}" dt="2024-01-25T15:45:00.943" v="9474" actId="403"/>
          <ac:spMkLst>
            <pc:docMk/>
            <pc:sldMk cId="2602905853" sldId="381"/>
            <ac:spMk id="4" creationId="{49959AFF-12A6-2BF9-0391-BF2E7E44A9BF}"/>
          </ac:spMkLst>
        </pc:spChg>
      </pc:sldChg>
      <pc:sldChg chg="add del">
        <pc:chgData name="Ali, Syed Waqqas" userId="1b3a5f44-9498-4738-8c4e-8127257d744d" providerId="ADAL" clId="{E70FF6FB-B165-40EC-B64C-541B33E8F990}" dt="2024-01-25T15:51:23.975" v="9650" actId="47"/>
        <pc:sldMkLst>
          <pc:docMk/>
          <pc:sldMk cId="980353964" sldId="382"/>
        </pc:sldMkLst>
      </pc:sldChg>
      <pc:sldChg chg="modSp add del mod">
        <pc:chgData name="Ali, Syed Waqqas" userId="1b3a5f44-9498-4738-8c4e-8127257d744d" providerId="ADAL" clId="{E70FF6FB-B165-40EC-B64C-541B33E8F990}" dt="2024-01-25T15:52:33.206" v="9681" actId="47"/>
        <pc:sldMkLst>
          <pc:docMk/>
          <pc:sldMk cId="1522104086" sldId="382"/>
        </pc:sldMkLst>
        <pc:spChg chg="mod">
          <ac:chgData name="Ali, Syed Waqqas" userId="1b3a5f44-9498-4738-8c4e-8127257d744d" providerId="ADAL" clId="{E70FF6FB-B165-40EC-B64C-541B33E8F990}" dt="2024-01-25T15:52:26.130" v="9679" actId="20577"/>
          <ac:spMkLst>
            <pc:docMk/>
            <pc:sldMk cId="1522104086" sldId="382"/>
            <ac:spMk id="2" creationId="{0F38800C-8A7D-E150-1D69-4C942110B9A3}"/>
          </ac:spMkLst>
        </pc:spChg>
      </pc:sldChg>
      <pc:sldChg chg="add del">
        <pc:chgData name="Ali, Syed Waqqas" userId="1b3a5f44-9498-4738-8c4e-8127257d744d" providerId="ADAL" clId="{E70FF6FB-B165-40EC-B64C-541B33E8F990}" dt="2024-01-25T15:51:22.405" v="9649" actId="47"/>
        <pc:sldMkLst>
          <pc:docMk/>
          <pc:sldMk cId="929684761" sldId="383"/>
        </pc:sldMkLst>
      </pc:sldChg>
      <pc:sldChg chg="modSp add mod">
        <pc:chgData name="Ali, Syed Waqqas" userId="1b3a5f44-9498-4738-8c4e-8127257d744d" providerId="ADAL" clId="{E70FF6FB-B165-40EC-B64C-541B33E8F990}" dt="2024-01-25T16:04:27.300" v="9838" actId="20577"/>
        <pc:sldMkLst>
          <pc:docMk/>
          <pc:sldMk cId="986491755" sldId="383"/>
        </pc:sldMkLst>
        <pc:spChg chg="mod">
          <ac:chgData name="Ali, Syed Waqqas" userId="1b3a5f44-9498-4738-8c4e-8127257d744d" providerId="ADAL" clId="{E70FF6FB-B165-40EC-B64C-541B33E8F990}" dt="2024-01-25T16:04:19.065" v="9806" actId="13926"/>
          <ac:spMkLst>
            <pc:docMk/>
            <pc:sldMk cId="986491755" sldId="383"/>
            <ac:spMk id="3" creationId="{CD25B33D-4588-828C-A6BD-8326B33B6334}"/>
          </ac:spMkLst>
        </pc:spChg>
        <pc:spChg chg="mod">
          <ac:chgData name="Ali, Syed Waqqas" userId="1b3a5f44-9498-4738-8c4e-8127257d744d" providerId="ADAL" clId="{E70FF6FB-B165-40EC-B64C-541B33E8F990}" dt="2024-01-25T16:04:27.300" v="9838" actId="20577"/>
          <ac:spMkLst>
            <pc:docMk/>
            <pc:sldMk cId="986491755" sldId="38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E70FF6FB-B165-40EC-B64C-541B33E8F990}" dt="2024-01-25T16:05:45.748" v="10272" actId="20577"/>
        <pc:sldMkLst>
          <pc:docMk/>
          <pc:sldMk cId="2899813288" sldId="384"/>
        </pc:sldMkLst>
        <pc:spChg chg="mod">
          <ac:chgData name="Ali, Syed Waqqas" userId="1b3a5f44-9498-4738-8c4e-8127257d744d" providerId="ADAL" clId="{E70FF6FB-B165-40EC-B64C-541B33E8F990}" dt="2024-01-25T16:04:43.795" v="9882" actId="20577"/>
          <ac:spMkLst>
            <pc:docMk/>
            <pc:sldMk cId="2899813288" sldId="384"/>
            <ac:spMk id="2" creationId="{0F38800C-8A7D-E150-1D69-4C942110B9A3}"/>
          </ac:spMkLst>
        </pc:spChg>
        <pc:spChg chg="mod">
          <ac:chgData name="Ali, Syed Waqqas" userId="1b3a5f44-9498-4738-8c4e-8127257d744d" providerId="ADAL" clId="{E70FF6FB-B165-40EC-B64C-541B33E8F990}" dt="2024-01-25T16:05:45.748" v="10272" actId="20577"/>
          <ac:spMkLst>
            <pc:docMk/>
            <pc:sldMk cId="2899813288" sldId="384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EC383793-85F4-4460-93F7-CA245DB705D4}"/>
    <pc:docChg chg="undo custSel addSld delSld modSld sldOrd">
      <pc:chgData name="Ali, Syed Waqqas" userId="1b3a5f44-9498-4738-8c4e-8127257d744d" providerId="ADAL" clId="{EC383793-85F4-4460-93F7-CA245DB705D4}" dt="2024-02-08T16:27:46.938" v="23410" actId="20577"/>
      <pc:docMkLst>
        <pc:docMk/>
      </pc:docMkLst>
      <pc:sldChg chg="modSp mod">
        <pc:chgData name="Ali, Syed Waqqas" userId="1b3a5f44-9498-4738-8c4e-8127257d744d" providerId="ADAL" clId="{EC383793-85F4-4460-93F7-CA245DB705D4}" dt="2024-02-08T00:15:15.372" v="10137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C383793-85F4-4460-93F7-CA245DB705D4}" dt="2024-02-08T00:15:15.372" v="10137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">
        <pc:chgData name="Ali, Syed Waqqas" userId="1b3a5f44-9498-4738-8c4e-8127257d744d" providerId="ADAL" clId="{EC383793-85F4-4460-93F7-CA245DB705D4}" dt="2024-02-07T22:37:46.076" v="6241" actId="2711"/>
        <pc:sldMkLst>
          <pc:docMk/>
          <pc:sldMk cId="3386322477" sldId="332"/>
        </pc:sldMkLst>
        <pc:spChg chg="mod">
          <ac:chgData name="Ali, Syed Waqqas" userId="1b3a5f44-9498-4738-8c4e-8127257d744d" providerId="ADAL" clId="{EC383793-85F4-4460-93F7-CA245DB705D4}" dt="2024-02-07T22:37:36.398" v="6238" actId="20577"/>
          <ac:spMkLst>
            <pc:docMk/>
            <pc:sldMk cId="3386322477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EC383793-85F4-4460-93F7-CA245DB705D4}" dt="2024-02-07T22:37:46.076" v="6241" actId="2711"/>
          <ac:spMkLst>
            <pc:docMk/>
            <pc:sldMk cId="3386322477" sldId="332"/>
            <ac:spMk id="3" creationId="{B3B2A76D-3F08-9C2B-C3E3-4A25DA409F80}"/>
          </ac:spMkLst>
        </pc:spChg>
      </pc:sldChg>
      <pc:sldChg chg="addSp modSp mod">
        <pc:chgData name="Ali, Syed Waqqas" userId="1b3a5f44-9498-4738-8c4e-8127257d744d" providerId="ADAL" clId="{EC383793-85F4-4460-93F7-CA245DB705D4}" dt="2024-02-07T18:16:37.806" v="1304" actId="1076"/>
        <pc:sldMkLst>
          <pc:docMk/>
          <pc:sldMk cId="2012123850" sldId="334"/>
        </pc:sldMkLst>
        <pc:spChg chg="add mod">
          <ac:chgData name="Ali, Syed Waqqas" userId="1b3a5f44-9498-4738-8c4e-8127257d744d" providerId="ADAL" clId="{EC383793-85F4-4460-93F7-CA245DB705D4}" dt="2024-02-07T18:16:37.806" v="1304" actId="1076"/>
          <ac:spMkLst>
            <pc:docMk/>
            <pc:sldMk cId="2012123850" sldId="334"/>
            <ac:spMk id="3" creationId="{63ED0B7F-8249-ACA8-2C78-23C443E43FEB}"/>
          </ac:spMkLst>
        </pc:spChg>
        <pc:spChg chg="mod">
          <ac:chgData name="Ali, Syed Waqqas" userId="1b3a5f44-9498-4738-8c4e-8127257d744d" providerId="ADAL" clId="{EC383793-85F4-4460-93F7-CA245DB705D4}" dt="2024-01-31T21:08:18.522" v="221" actId="1037"/>
          <ac:spMkLst>
            <pc:docMk/>
            <pc:sldMk cId="2012123850" sldId="334"/>
            <ac:spMk id="14" creationId="{9AC3FBE3-1588-A01A-B42E-D33CA6CAA186}"/>
          </ac:spMkLst>
        </pc:spChg>
      </pc:sldChg>
      <pc:sldChg chg="addSp modSp mod">
        <pc:chgData name="Ali, Syed Waqqas" userId="1b3a5f44-9498-4738-8c4e-8127257d744d" providerId="ADAL" clId="{EC383793-85F4-4460-93F7-CA245DB705D4}" dt="2024-01-31T14:57:04.950" v="117" actId="20577"/>
        <pc:sldMkLst>
          <pc:docMk/>
          <pc:sldMk cId="1249882133" sldId="336"/>
        </pc:sldMkLst>
        <pc:spChg chg="add mod">
          <ac:chgData name="Ali, Syed Waqqas" userId="1b3a5f44-9498-4738-8c4e-8127257d744d" providerId="ADAL" clId="{EC383793-85F4-4460-93F7-CA245DB705D4}" dt="2024-01-31T14:56:45.175" v="103" actId="1076"/>
          <ac:spMkLst>
            <pc:docMk/>
            <pc:sldMk cId="1249882133" sldId="336"/>
            <ac:spMk id="3" creationId="{6B30C417-5473-1CCB-4C7C-A72AEDE51346}"/>
          </ac:spMkLst>
        </pc:spChg>
        <pc:spChg chg="mod">
          <ac:chgData name="Ali, Syed Waqqas" userId="1b3a5f44-9498-4738-8c4e-8127257d744d" providerId="ADAL" clId="{EC383793-85F4-4460-93F7-CA245DB705D4}" dt="2024-01-31T14:56:48.864" v="105" actId="20577"/>
          <ac:spMkLst>
            <pc:docMk/>
            <pc:sldMk cId="1249882133" sldId="336"/>
            <ac:spMk id="14" creationId="{9AC3FBE3-1588-A01A-B42E-D33CA6CAA186}"/>
          </ac:spMkLst>
        </pc:spChg>
        <pc:spChg chg="mod">
          <ac:chgData name="Ali, Syed Waqqas" userId="1b3a5f44-9498-4738-8c4e-8127257d744d" providerId="ADAL" clId="{EC383793-85F4-4460-93F7-CA245DB705D4}" dt="2024-01-31T14:57:04.950" v="117" actId="20577"/>
          <ac:spMkLst>
            <pc:docMk/>
            <pc:sldMk cId="1249882133" sldId="336"/>
            <ac:spMk id="20" creationId="{CD7173C0-F12D-81AB-EAC2-0FD9AE6605EE}"/>
          </ac:spMkLst>
        </pc:spChg>
      </pc:sldChg>
      <pc:sldChg chg="modSp mod">
        <pc:chgData name="Ali, Syed Waqqas" userId="1b3a5f44-9498-4738-8c4e-8127257d744d" providerId="ADAL" clId="{EC383793-85F4-4460-93F7-CA245DB705D4}" dt="2024-01-31T14:57:07.895" v="119" actId="20577"/>
        <pc:sldMkLst>
          <pc:docMk/>
          <pc:sldMk cId="1503592271" sldId="337"/>
        </pc:sldMkLst>
        <pc:spChg chg="mod">
          <ac:chgData name="Ali, Syed Waqqas" userId="1b3a5f44-9498-4738-8c4e-8127257d744d" providerId="ADAL" clId="{EC383793-85F4-4460-93F7-CA245DB705D4}" dt="2024-01-31T14:56:58.260" v="115" actId="1076"/>
          <ac:spMkLst>
            <pc:docMk/>
            <pc:sldMk cId="1503592271" sldId="337"/>
            <ac:spMk id="14" creationId="{9AC3FBE3-1588-A01A-B42E-D33CA6CAA186}"/>
          </ac:spMkLst>
        </pc:spChg>
        <pc:spChg chg="mod">
          <ac:chgData name="Ali, Syed Waqqas" userId="1b3a5f44-9498-4738-8c4e-8127257d744d" providerId="ADAL" clId="{EC383793-85F4-4460-93F7-CA245DB705D4}" dt="2024-01-31T14:57:07.895" v="119" actId="20577"/>
          <ac:spMkLst>
            <pc:docMk/>
            <pc:sldMk cId="1503592271" sldId="337"/>
            <ac:spMk id="20" creationId="{CD7173C0-F12D-81AB-EAC2-0FD9AE6605EE}"/>
          </ac:spMkLst>
        </pc:spChg>
      </pc:sldChg>
      <pc:sldChg chg="addSp delSp modSp mod">
        <pc:chgData name="Ali, Syed Waqqas" userId="1b3a5f44-9498-4738-8c4e-8127257d744d" providerId="ADAL" clId="{EC383793-85F4-4460-93F7-CA245DB705D4}" dt="2024-02-07T19:30:02.703" v="4124" actId="478"/>
        <pc:sldMkLst>
          <pc:docMk/>
          <pc:sldMk cId="2119862745" sldId="338"/>
        </pc:sldMkLst>
        <pc:spChg chg="add mod">
          <ac:chgData name="Ali, Syed Waqqas" userId="1b3a5f44-9498-4738-8c4e-8127257d744d" providerId="ADAL" clId="{EC383793-85F4-4460-93F7-CA245DB705D4}" dt="2024-02-07T18:18:03.439" v="1346" actId="207"/>
          <ac:spMkLst>
            <pc:docMk/>
            <pc:sldMk cId="2119862745" sldId="338"/>
            <ac:spMk id="3" creationId="{39CC9749-66CE-EFD3-9E5D-B84BC9A55164}"/>
          </ac:spMkLst>
        </pc:spChg>
        <pc:spChg chg="add del mod">
          <ac:chgData name="Ali, Syed Waqqas" userId="1b3a5f44-9498-4738-8c4e-8127257d744d" providerId="ADAL" clId="{EC383793-85F4-4460-93F7-CA245DB705D4}" dt="2024-02-07T19:29:48.680" v="4116" actId="478"/>
          <ac:spMkLst>
            <pc:docMk/>
            <pc:sldMk cId="2119862745" sldId="338"/>
            <ac:spMk id="12" creationId="{6C26702E-F644-05FC-A54E-6D5BCDED61AC}"/>
          </ac:spMkLst>
        </pc:spChg>
        <pc:spChg chg="mod">
          <ac:chgData name="Ali, Syed Waqqas" userId="1b3a5f44-9498-4738-8c4e-8127257d744d" providerId="ADAL" clId="{EC383793-85F4-4460-93F7-CA245DB705D4}" dt="2024-01-31T14:57:16.329" v="134" actId="20577"/>
          <ac:spMkLst>
            <pc:docMk/>
            <pc:sldMk cId="2119862745" sldId="338"/>
            <ac:spMk id="14" creationId="{9AC3FBE3-1588-A01A-B42E-D33CA6CAA186}"/>
          </ac:spMkLst>
        </pc:spChg>
        <pc:spChg chg="add del mod">
          <ac:chgData name="Ali, Syed Waqqas" userId="1b3a5f44-9498-4738-8c4e-8127257d744d" providerId="ADAL" clId="{EC383793-85F4-4460-93F7-CA245DB705D4}" dt="2024-02-07T19:30:02.703" v="4124" actId="478"/>
          <ac:spMkLst>
            <pc:docMk/>
            <pc:sldMk cId="2119862745" sldId="338"/>
            <ac:spMk id="16" creationId="{B8167EE3-A225-4C5D-E125-50FA106FFDA4}"/>
          </ac:spMkLst>
        </pc:spChg>
        <pc:spChg chg="add mod">
          <ac:chgData name="Ali, Syed Waqqas" userId="1b3a5f44-9498-4738-8c4e-8127257d744d" providerId="ADAL" clId="{EC383793-85F4-4460-93F7-CA245DB705D4}" dt="2024-02-07T19:25:59.979" v="4030" actId="1076"/>
          <ac:spMkLst>
            <pc:docMk/>
            <pc:sldMk cId="2119862745" sldId="338"/>
            <ac:spMk id="18" creationId="{6F3485B8-5676-FB74-320E-A39C59C9B0CE}"/>
          </ac:spMkLst>
        </pc:spChg>
        <pc:spChg chg="mod">
          <ac:chgData name="Ali, Syed Waqqas" userId="1b3a5f44-9498-4738-8c4e-8127257d744d" providerId="ADAL" clId="{EC383793-85F4-4460-93F7-CA245DB705D4}" dt="2024-01-31T14:57:18.610" v="136" actId="20577"/>
          <ac:spMkLst>
            <pc:docMk/>
            <pc:sldMk cId="2119862745" sldId="338"/>
            <ac:spMk id="20" creationId="{CD7173C0-F12D-81AB-EAC2-0FD9AE6605EE}"/>
          </ac:spMkLst>
        </pc:spChg>
        <pc:spChg chg="add del mod">
          <ac:chgData name="Ali, Syed Waqqas" userId="1b3a5f44-9498-4738-8c4e-8127257d744d" providerId="ADAL" clId="{EC383793-85F4-4460-93F7-CA245DB705D4}" dt="2024-02-07T19:29:52.617" v="4120" actId="478"/>
          <ac:spMkLst>
            <pc:docMk/>
            <pc:sldMk cId="2119862745" sldId="338"/>
            <ac:spMk id="27" creationId="{1D4E10F6-854E-7DE5-7D83-991F1229BB5D}"/>
          </ac:spMkLst>
        </pc:spChg>
        <pc:spChg chg="add del mod">
          <ac:chgData name="Ali, Syed Waqqas" userId="1b3a5f44-9498-4738-8c4e-8127257d744d" providerId="ADAL" clId="{EC383793-85F4-4460-93F7-CA245DB705D4}" dt="2024-02-07T19:29:54.888" v="4121" actId="478"/>
          <ac:spMkLst>
            <pc:docMk/>
            <pc:sldMk cId="2119862745" sldId="338"/>
            <ac:spMk id="28" creationId="{44ADDD26-78B0-E525-30C1-1942B086D86D}"/>
          </ac:spMkLst>
        </pc:spChg>
        <pc:spChg chg="add del mod">
          <ac:chgData name="Ali, Syed Waqqas" userId="1b3a5f44-9498-4738-8c4e-8127257d744d" providerId="ADAL" clId="{EC383793-85F4-4460-93F7-CA245DB705D4}" dt="2024-02-07T19:29:54.888" v="4121" actId="478"/>
          <ac:spMkLst>
            <pc:docMk/>
            <pc:sldMk cId="2119862745" sldId="338"/>
            <ac:spMk id="29" creationId="{A885FD54-3F81-FF9D-7B22-31A5461B7339}"/>
          </ac:spMkLst>
        </pc:spChg>
        <pc:spChg chg="add del mod">
          <ac:chgData name="Ali, Syed Waqqas" userId="1b3a5f44-9498-4738-8c4e-8127257d744d" providerId="ADAL" clId="{EC383793-85F4-4460-93F7-CA245DB705D4}" dt="2024-02-07T19:29:54.888" v="4121" actId="478"/>
          <ac:spMkLst>
            <pc:docMk/>
            <pc:sldMk cId="2119862745" sldId="338"/>
            <ac:spMk id="30" creationId="{1669C88E-15B5-31DB-DD58-BEA6486B0D9D}"/>
          </ac:spMkLst>
        </pc:spChg>
        <pc:spChg chg="add mod">
          <ac:chgData name="Ali, Syed Waqqas" userId="1b3a5f44-9498-4738-8c4e-8127257d744d" providerId="ADAL" clId="{EC383793-85F4-4460-93F7-CA245DB705D4}" dt="2024-02-07T19:26:41.214" v="4046" actId="1076"/>
          <ac:spMkLst>
            <pc:docMk/>
            <pc:sldMk cId="2119862745" sldId="338"/>
            <ac:spMk id="32" creationId="{A1028A7F-6D89-5A94-2C6D-97A119B1069B}"/>
          </ac:spMkLst>
        </pc:spChg>
        <pc:spChg chg="add mod">
          <ac:chgData name="Ali, Syed Waqqas" userId="1b3a5f44-9498-4738-8c4e-8127257d744d" providerId="ADAL" clId="{EC383793-85F4-4460-93F7-CA245DB705D4}" dt="2024-02-07T19:27:01.100" v="4054" actId="20577"/>
          <ac:spMkLst>
            <pc:docMk/>
            <pc:sldMk cId="2119862745" sldId="338"/>
            <ac:spMk id="38" creationId="{61A9CB8C-A35F-B99E-B180-CAF2A5C76268}"/>
          </ac:spMkLst>
        </pc:spChg>
        <pc:spChg chg="add mod">
          <ac:chgData name="Ali, Syed Waqqas" userId="1b3a5f44-9498-4738-8c4e-8127257d744d" providerId="ADAL" clId="{EC383793-85F4-4460-93F7-CA245DB705D4}" dt="2024-02-07T19:27:29.857" v="4083" actId="1076"/>
          <ac:spMkLst>
            <pc:docMk/>
            <pc:sldMk cId="2119862745" sldId="338"/>
            <ac:spMk id="39" creationId="{F8B47867-7D25-B131-8B5C-22A4D91451CA}"/>
          </ac:spMkLst>
        </pc:spChg>
        <pc:spChg chg="add mod">
          <ac:chgData name="Ali, Syed Waqqas" userId="1b3a5f44-9498-4738-8c4e-8127257d744d" providerId="ADAL" clId="{EC383793-85F4-4460-93F7-CA245DB705D4}" dt="2024-02-07T19:27:27.520" v="4082" actId="1076"/>
          <ac:spMkLst>
            <pc:docMk/>
            <pc:sldMk cId="2119862745" sldId="338"/>
            <ac:spMk id="40" creationId="{7579B45D-9D0A-4AB9-91CF-294C4687090A}"/>
          </ac:spMkLst>
        </pc:spChg>
        <pc:spChg chg="add mod">
          <ac:chgData name="Ali, Syed Waqqas" userId="1b3a5f44-9498-4738-8c4e-8127257d744d" providerId="ADAL" clId="{EC383793-85F4-4460-93F7-CA245DB705D4}" dt="2024-02-07T19:27:27.520" v="4082" actId="1076"/>
          <ac:spMkLst>
            <pc:docMk/>
            <pc:sldMk cId="2119862745" sldId="338"/>
            <ac:spMk id="42" creationId="{05EA1277-0F1D-5A8B-5580-A124B5B39682}"/>
          </ac:spMkLst>
        </pc:spChg>
        <pc:spChg chg="del mod">
          <ac:chgData name="Ali, Syed Waqqas" userId="1b3a5f44-9498-4738-8c4e-8127257d744d" providerId="ADAL" clId="{EC383793-85F4-4460-93F7-CA245DB705D4}" dt="2024-02-07T19:29:51.868" v="4119" actId="478"/>
          <ac:spMkLst>
            <pc:docMk/>
            <pc:sldMk cId="2119862745" sldId="338"/>
            <ac:spMk id="52" creationId="{9099C299-F256-BE74-A323-A72DC0B71D3C}"/>
          </ac:spMkLst>
        </pc:spChg>
        <pc:spChg chg="del mod">
          <ac:chgData name="Ali, Syed Waqqas" userId="1b3a5f44-9498-4738-8c4e-8127257d744d" providerId="ADAL" clId="{EC383793-85F4-4460-93F7-CA245DB705D4}" dt="2024-02-07T19:29:57.763" v="4123" actId="478"/>
          <ac:spMkLst>
            <pc:docMk/>
            <pc:sldMk cId="2119862745" sldId="338"/>
            <ac:spMk id="53" creationId="{AFD76E8A-4C13-D650-EA4F-2EAAFC6DF1F7}"/>
          </ac:spMkLst>
        </pc:spChg>
        <pc:spChg chg="del mod">
          <ac:chgData name="Ali, Syed Waqqas" userId="1b3a5f44-9498-4738-8c4e-8127257d744d" providerId="ADAL" clId="{EC383793-85F4-4460-93F7-CA245DB705D4}" dt="2024-02-07T19:29:57.763" v="4123" actId="478"/>
          <ac:spMkLst>
            <pc:docMk/>
            <pc:sldMk cId="2119862745" sldId="338"/>
            <ac:spMk id="54" creationId="{9CB2F004-30FB-14A5-3F61-E878BA6CC971}"/>
          </ac:spMkLst>
        </pc:spChg>
        <pc:spChg chg="del mod">
          <ac:chgData name="Ali, Syed Waqqas" userId="1b3a5f44-9498-4738-8c4e-8127257d744d" providerId="ADAL" clId="{EC383793-85F4-4460-93F7-CA245DB705D4}" dt="2024-02-07T19:29:57.763" v="4123" actId="478"/>
          <ac:spMkLst>
            <pc:docMk/>
            <pc:sldMk cId="2119862745" sldId="338"/>
            <ac:spMk id="55" creationId="{B922B945-196E-4E1D-CF7A-AFA56740C59B}"/>
          </ac:spMkLst>
        </pc:spChg>
        <pc:spChg chg="add mod">
          <ac:chgData name="Ali, Syed Waqqas" userId="1b3a5f44-9498-4738-8c4e-8127257d744d" providerId="ADAL" clId="{EC383793-85F4-4460-93F7-CA245DB705D4}" dt="2024-02-07T19:28:05.001" v="4100" actId="1076"/>
          <ac:spMkLst>
            <pc:docMk/>
            <pc:sldMk cId="2119862745" sldId="338"/>
            <ac:spMk id="57" creationId="{D452ED42-3339-C696-3C3C-7C129D0C8508}"/>
          </ac:spMkLst>
        </pc:spChg>
        <pc:spChg chg="add mod">
          <ac:chgData name="Ali, Syed Waqqas" userId="1b3a5f44-9498-4738-8c4e-8127257d744d" providerId="ADAL" clId="{EC383793-85F4-4460-93F7-CA245DB705D4}" dt="2024-02-07T19:28:09.345" v="4103"/>
          <ac:spMkLst>
            <pc:docMk/>
            <pc:sldMk cId="2119862745" sldId="338"/>
            <ac:spMk id="58" creationId="{436D06C2-5498-B9CF-9EBE-9786AD3E93C2}"/>
          </ac:spMkLst>
        </pc:spChg>
        <pc:spChg chg="add mod">
          <ac:chgData name="Ali, Syed Waqqas" userId="1b3a5f44-9498-4738-8c4e-8127257d744d" providerId="ADAL" clId="{EC383793-85F4-4460-93F7-CA245DB705D4}" dt="2024-02-07T19:28:09.345" v="4103"/>
          <ac:spMkLst>
            <pc:docMk/>
            <pc:sldMk cId="2119862745" sldId="338"/>
            <ac:spMk id="59" creationId="{5F90F99F-A5D0-3D17-6AA4-789877A4DF8B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0" creationId="{086A6FEC-96CE-F312-CAEB-A45BABC879EF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1" creationId="{DF8E385F-8076-5F27-AD30-14E11C977F5E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2" creationId="{FCC26CA1-BAEB-C418-E2B6-1EB7DCE1478F}"/>
          </ac:spMkLst>
        </pc:spChg>
        <pc:spChg chg="del mod">
          <ac:chgData name="Ali, Syed Waqqas" userId="1b3a5f44-9498-4738-8c4e-8127257d744d" providerId="ADAL" clId="{EC383793-85F4-4460-93F7-CA245DB705D4}" dt="2024-02-07T19:29:56.338" v="4122" actId="478"/>
          <ac:spMkLst>
            <pc:docMk/>
            <pc:sldMk cId="2119862745" sldId="338"/>
            <ac:spMk id="63" creationId="{1BF48B26-F5E4-E4C1-E3C7-15ABBAB5F657}"/>
          </ac:spMkLst>
        </pc:spChg>
        <pc:spChg chg="add mod">
          <ac:chgData name="Ali, Syed Waqqas" userId="1b3a5f44-9498-4738-8c4e-8127257d744d" providerId="ADAL" clId="{EC383793-85F4-4460-93F7-CA245DB705D4}" dt="2024-02-07T19:28:16.138" v="4107" actId="1076"/>
          <ac:spMkLst>
            <pc:docMk/>
            <pc:sldMk cId="2119862745" sldId="338"/>
            <ac:spMk id="65" creationId="{78D9F45E-0D46-FAA5-5EE4-C1DFAB44BA40}"/>
          </ac:spMkLst>
        </pc:spChg>
        <pc:spChg chg="add mod">
          <ac:chgData name="Ali, Syed Waqqas" userId="1b3a5f44-9498-4738-8c4e-8127257d744d" providerId="ADAL" clId="{EC383793-85F4-4460-93F7-CA245DB705D4}" dt="2024-02-07T19:28:16.138" v="4107" actId="1076"/>
          <ac:spMkLst>
            <pc:docMk/>
            <pc:sldMk cId="2119862745" sldId="338"/>
            <ac:spMk id="66" creationId="{9BA4C1A6-01AC-F4DA-AE60-78245600E660}"/>
          </ac:spMkLst>
        </pc:spChg>
        <pc:spChg chg="mod">
          <ac:chgData name="Ali, Syed Waqqas" userId="1b3a5f44-9498-4738-8c4e-8127257d744d" providerId="ADAL" clId="{EC383793-85F4-4460-93F7-CA245DB705D4}" dt="2024-02-07T19:26:29.647" v="4043" actId="1076"/>
          <ac:spMkLst>
            <pc:docMk/>
            <pc:sldMk cId="2119862745" sldId="338"/>
            <ac:spMk id="67" creationId="{9C64F5F9-5B14-64FC-F150-E0796FD927CE}"/>
          </ac:spMkLst>
        </pc:spChg>
        <pc:spChg chg="add mod">
          <ac:chgData name="Ali, Syed Waqqas" userId="1b3a5f44-9498-4738-8c4e-8127257d744d" providerId="ADAL" clId="{EC383793-85F4-4460-93F7-CA245DB705D4}" dt="2024-02-07T19:28:22.096" v="4110" actId="1076"/>
          <ac:spMkLst>
            <pc:docMk/>
            <pc:sldMk cId="2119862745" sldId="338"/>
            <ac:spMk id="68" creationId="{D18BB760-9847-6CE5-D3E5-BC2D938B490D}"/>
          </ac:spMkLst>
        </pc:spChg>
        <pc:spChg chg="del mod">
          <ac:chgData name="Ali, Syed Waqqas" userId="1b3a5f44-9498-4738-8c4e-8127257d744d" providerId="ADAL" clId="{EC383793-85F4-4460-93F7-CA245DB705D4}" dt="2024-02-07T19:24:42.859" v="4003" actId="478"/>
          <ac:spMkLst>
            <pc:docMk/>
            <pc:sldMk cId="2119862745" sldId="338"/>
            <ac:spMk id="85" creationId="{10D53382-F7D9-ED29-CCA3-37BE4E86C491}"/>
          </ac:spMkLst>
        </pc:spChg>
        <pc:cxnChg chg="add mod">
          <ac:chgData name="Ali, Syed Waqqas" userId="1b3a5f44-9498-4738-8c4e-8127257d744d" providerId="ADAL" clId="{EC383793-85F4-4460-93F7-CA245DB705D4}" dt="2024-02-07T19:23:57.274" v="3969" actId="1076"/>
          <ac:cxnSpMkLst>
            <pc:docMk/>
            <pc:sldMk cId="2119862745" sldId="338"/>
            <ac:cxnSpMk id="15" creationId="{0B8421B0-EA32-253D-3DD5-1B2FF546EB2E}"/>
          </ac:cxnSpMkLst>
        </pc:cxnChg>
        <pc:cxnChg chg="add del mod">
          <ac:chgData name="Ali, Syed Waqqas" userId="1b3a5f44-9498-4738-8c4e-8127257d744d" providerId="ADAL" clId="{EC383793-85F4-4460-93F7-CA245DB705D4}" dt="2024-02-07T19:29:47.908" v="4115" actId="478"/>
          <ac:cxnSpMkLst>
            <pc:docMk/>
            <pc:sldMk cId="2119862745" sldId="338"/>
            <ac:cxnSpMk id="23" creationId="{4D2D1833-AEF1-F74B-3398-B3216BED354D}"/>
          </ac:cxnSpMkLst>
        </pc:cxnChg>
        <pc:cxnChg chg="add mod">
          <ac:chgData name="Ali, Syed Waqqas" userId="1b3a5f44-9498-4738-8c4e-8127257d744d" providerId="ADAL" clId="{EC383793-85F4-4460-93F7-CA245DB705D4}" dt="2024-02-07T19:26:55.891" v="4050" actId="14100"/>
          <ac:cxnSpMkLst>
            <pc:docMk/>
            <pc:sldMk cId="2119862745" sldId="338"/>
            <ac:cxnSpMk id="34" creationId="{F00DDA3A-2E02-954C-9AED-47BE966620CE}"/>
          </ac:cxnSpMkLst>
        </pc:cxnChg>
        <pc:cxnChg chg="add mod">
          <ac:chgData name="Ali, Syed Waqqas" userId="1b3a5f44-9498-4738-8c4e-8127257d744d" providerId="ADAL" clId="{EC383793-85F4-4460-93F7-CA245DB705D4}" dt="2024-02-07T19:27:49.725" v="4088" actId="14100"/>
          <ac:cxnSpMkLst>
            <pc:docMk/>
            <pc:sldMk cId="2119862745" sldId="338"/>
            <ac:cxnSpMk id="43" creationId="{412F67C8-2947-9284-0EE7-9D23EB4ACEC1}"/>
          </ac:cxnSpMkLst>
        </pc:cxnChg>
        <pc:cxnChg chg="del mod">
          <ac:chgData name="Ali, Syed Waqqas" userId="1b3a5f44-9498-4738-8c4e-8127257d744d" providerId="ADAL" clId="{EC383793-85F4-4460-93F7-CA245DB705D4}" dt="2024-02-07T19:29:50.081" v="4118" actId="478"/>
          <ac:cxnSpMkLst>
            <pc:docMk/>
            <pc:sldMk cId="2119862745" sldId="338"/>
            <ac:cxnSpMk id="50" creationId="{332E5E37-D044-B0DD-0633-EAEDBAEE13A0}"/>
          </ac:cxnSpMkLst>
        </pc:cxnChg>
        <pc:cxnChg chg="del mod">
          <ac:chgData name="Ali, Syed Waqqas" userId="1b3a5f44-9498-4738-8c4e-8127257d744d" providerId="ADAL" clId="{EC383793-85F4-4460-93F7-CA245DB705D4}" dt="2024-02-07T19:29:49.457" v="4117" actId="478"/>
          <ac:cxnSpMkLst>
            <pc:docMk/>
            <pc:sldMk cId="2119862745" sldId="338"/>
            <ac:cxnSpMk id="56" creationId="{08075400-3D58-FA0E-4406-AF82C1ABFFB7}"/>
          </ac:cxnSpMkLst>
        </pc:cxnChg>
        <pc:cxnChg chg="mod">
          <ac:chgData name="Ali, Syed Waqqas" userId="1b3a5f44-9498-4738-8c4e-8127257d744d" providerId="ADAL" clId="{EC383793-85F4-4460-93F7-CA245DB705D4}" dt="2024-02-07T19:26:32.431" v="4044" actId="14100"/>
          <ac:cxnSpMkLst>
            <pc:docMk/>
            <pc:sldMk cId="2119862745" sldId="338"/>
            <ac:cxnSpMk id="64" creationId="{D2EEE6DA-99EA-6F37-A547-671877D6854B}"/>
          </ac:cxnSpMkLst>
        </pc:cxnChg>
      </pc:sldChg>
      <pc:sldChg chg="addSp delSp modSp del mod">
        <pc:chgData name="Ali, Syed Waqqas" userId="1b3a5f44-9498-4738-8c4e-8127257d744d" providerId="ADAL" clId="{EC383793-85F4-4460-93F7-CA245DB705D4}" dt="2024-02-07T19:28:37.563" v="4111" actId="47"/>
        <pc:sldMkLst>
          <pc:docMk/>
          <pc:sldMk cId="3415501624" sldId="339"/>
        </pc:sldMkLst>
        <pc:spChg chg="add del mod">
          <ac:chgData name="Ali, Syed Waqqas" userId="1b3a5f44-9498-4738-8c4e-8127257d744d" providerId="ADAL" clId="{EC383793-85F4-4460-93F7-CA245DB705D4}" dt="2024-02-07T18:17:49.427" v="1344" actId="21"/>
          <ac:spMkLst>
            <pc:docMk/>
            <pc:sldMk cId="3415501624" sldId="339"/>
            <ac:spMk id="3" creationId="{39CC9749-66CE-EFD3-9E5D-B84BC9A55164}"/>
          </ac:spMkLst>
        </pc:spChg>
        <pc:spChg chg="mod">
          <ac:chgData name="Ali, Syed Waqqas" userId="1b3a5f44-9498-4738-8c4e-8127257d744d" providerId="ADAL" clId="{EC383793-85F4-4460-93F7-CA245DB705D4}" dt="2024-01-31T14:57:26.668" v="156" actId="20577"/>
          <ac:spMkLst>
            <pc:docMk/>
            <pc:sldMk cId="3415501624" sldId="339"/>
            <ac:spMk id="14" creationId="{9AC3FBE3-1588-A01A-B42E-D33CA6CAA186}"/>
          </ac:spMkLst>
        </pc:spChg>
        <pc:spChg chg="mod">
          <ac:chgData name="Ali, Syed Waqqas" userId="1b3a5f44-9498-4738-8c4e-8127257d744d" providerId="ADAL" clId="{EC383793-85F4-4460-93F7-CA245DB705D4}" dt="2024-01-31T14:57:21.568" v="138" actId="20577"/>
          <ac:spMkLst>
            <pc:docMk/>
            <pc:sldMk cId="3415501624" sldId="339"/>
            <ac:spMk id="20" creationId="{CD7173C0-F12D-81AB-EAC2-0FD9AE6605EE}"/>
          </ac:spMkLst>
        </pc:spChg>
      </pc:sldChg>
      <pc:sldChg chg="addSp delSp modSp mod">
        <pc:chgData name="Ali, Syed Waqqas" userId="1b3a5f44-9498-4738-8c4e-8127257d744d" providerId="ADAL" clId="{EC383793-85F4-4460-93F7-CA245DB705D4}" dt="2024-02-08T14:30:37.988" v="20776" actId="207"/>
        <pc:sldMkLst>
          <pc:docMk/>
          <pc:sldMk cId="4227356999" sldId="340"/>
        </pc:sldMkLst>
        <pc:spChg chg="add del mod">
          <ac:chgData name="Ali, Syed Waqqas" userId="1b3a5f44-9498-4738-8c4e-8127257d744d" providerId="ADAL" clId="{EC383793-85F4-4460-93F7-CA245DB705D4}" dt="2024-02-08T14:30:37.988" v="20776" actId="207"/>
          <ac:spMkLst>
            <pc:docMk/>
            <pc:sldMk cId="4227356999" sldId="340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EC383793-85F4-4460-93F7-CA245DB705D4}" dt="2024-02-07T20:15:17.720" v="5017" actId="478"/>
          <ac:spMkLst>
            <pc:docMk/>
            <pc:sldMk cId="4227356999" sldId="340"/>
            <ac:spMk id="10" creationId="{E47BB6B6-10F3-6686-CF4F-BB0086012B6C}"/>
          </ac:spMkLst>
        </pc:spChg>
      </pc:sldChg>
      <pc:sldChg chg="modSp add mod">
        <pc:chgData name="Ali, Syed Waqqas" userId="1b3a5f44-9498-4738-8c4e-8127257d744d" providerId="ADAL" clId="{EC383793-85F4-4460-93F7-CA245DB705D4}" dt="2024-02-07T20:00:29.104" v="4704" actId="20577"/>
        <pc:sldMkLst>
          <pc:docMk/>
          <pc:sldMk cId="342183209" sldId="341"/>
        </pc:sldMkLst>
        <pc:spChg chg="mod">
          <ac:chgData name="Ali, Syed Waqqas" userId="1b3a5f44-9498-4738-8c4e-8127257d744d" providerId="ADAL" clId="{EC383793-85F4-4460-93F7-CA245DB705D4}" dt="2024-02-02T15:00:39.036" v="269" actId="20577"/>
          <ac:spMkLst>
            <pc:docMk/>
            <pc:sldMk cId="342183209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EC383793-85F4-4460-93F7-CA245DB705D4}" dt="2024-02-07T20:00:29.104" v="4704" actId="20577"/>
          <ac:spMkLst>
            <pc:docMk/>
            <pc:sldMk cId="342183209" sldId="341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4:26:53.502" v="20771" actId="14100"/>
        <pc:sldMkLst>
          <pc:docMk/>
          <pc:sldMk cId="272001092" sldId="342"/>
        </pc:sldMkLst>
        <pc:spChg chg="mod">
          <ac:chgData name="Ali, Syed Waqqas" userId="1b3a5f44-9498-4738-8c4e-8127257d744d" providerId="ADAL" clId="{EC383793-85F4-4460-93F7-CA245DB705D4}" dt="2024-02-07T18:15:40.612" v="1302" actId="20577"/>
          <ac:spMkLst>
            <pc:docMk/>
            <pc:sldMk cId="272001092" sldId="342"/>
            <ac:spMk id="2" creationId="{0F38800C-8A7D-E150-1D69-4C942110B9A3}"/>
          </ac:spMkLst>
        </pc:spChg>
        <pc:spChg chg="mod">
          <ac:chgData name="Ali, Syed Waqqas" userId="1b3a5f44-9498-4738-8c4e-8127257d744d" providerId="ADAL" clId="{EC383793-85F4-4460-93F7-CA245DB705D4}" dt="2024-02-08T14:25:47.812" v="20765" actId="20577"/>
          <ac:spMkLst>
            <pc:docMk/>
            <pc:sldMk cId="272001092" sldId="342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EC383793-85F4-4460-93F7-CA245DB705D4}" dt="2024-02-08T14:24:38.730" v="20760" actId="1076"/>
          <ac:picMkLst>
            <pc:docMk/>
            <pc:sldMk cId="272001092" sldId="342"/>
            <ac:picMk id="10" creationId="{ABEFC98A-C4B8-4C9E-B633-8856D78C379E}"/>
          </ac:picMkLst>
        </pc:picChg>
        <pc:picChg chg="add mod">
          <ac:chgData name="Ali, Syed Waqqas" userId="1b3a5f44-9498-4738-8c4e-8127257d744d" providerId="ADAL" clId="{EC383793-85F4-4460-93F7-CA245DB705D4}" dt="2024-02-08T14:24:41.238" v="20761" actId="1076"/>
          <ac:picMkLst>
            <pc:docMk/>
            <pc:sldMk cId="272001092" sldId="342"/>
            <ac:picMk id="12" creationId="{EDDC372C-8E9E-691B-9E1F-7DF89C9E5AC5}"/>
          </ac:picMkLst>
        </pc:picChg>
        <pc:picChg chg="add mod">
          <ac:chgData name="Ali, Syed Waqqas" userId="1b3a5f44-9498-4738-8c4e-8127257d744d" providerId="ADAL" clId="{EC383793-85F4-4460-93F7-CA245DB705D4}" dt="2024-02-08T14:26:53.502" v="20771" actId="14100"/>
          <ac:picMkLst>
            <pc:docMk/>
            <pc:sldMk cId="272001092" sldId="342"/>
            <ac:picMk id="14" creationId="{32DE703B-D7A3-C089-6206-F898C49DE588}"/>
          </ac:picMkLst>
        </pc:picChg>
      </pc:sldChg>
      <pc:sldChg chg="modSp add del mod">
        <pc:chgData name="Ali, Syed Waqqas" userId="1b3a5f44-9498-4738-8c4e-8127257d744d" providerId="ADAL" clId="{EC383793-85F4-4460-93F7-CA245DB705D4}" dt="2024-02-07T18:15:29.747" v="1279" actId="47"/>
        <pc:sldMkLst>
          <pc:docMk/>
          <pc:sldMk cId="3458093170" sldId="343"/>
        </pc:sldMkLst>
        <pc:spChg chg="mod">
          <ac:chgData name="Ali, Syed Waqqas" userId="1b3a5f44-9498-4738-8c4e-8127257d744d" providerId="ADAL" clId="{EC383793-85F4-4460-93F7-CA245DB705D4}" dt="2024-02-02T15:09:52.064" v="970" actId="20577"/>
          <ac:spMkLst>
            <pc:docMk/>
            <pc:sldMk cId="3458093170" sldId="343"/>
            <ac:spMk id="2" creationId="{0F38800C-8A7D-E150-1D69-4C942110B9A3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19:46:14.459" v="4446" actId="1076"/>
        <pc:sldMkLst>
          <pc:docMk/>
          <pc:sldMk cId="3878809455" sldId="343"/>
        </pc:sldMkLst>
        <pc:spChg chg="del">
          <ac:chgData name="Ali, Syed Waqqas" userId="1b3a5f44-9498-4738-8c4e-8127257d744d" providerId="ADAL" clId="{EC383793-85F4-4460-93F7-CA245DB705D4}" dt="2024-02-07T18:20:01.510" v="1383" actId="478"/>
          <ac:spMkLst>
            <pc:docMk/>
            <pc:sldMk cId="3878809455" sldId="343"/>
            <ac:spMk id="2" creationId="{D8D6D1B7-97AD-012E-474A-9D2105DB9A38}"/>
          </ac:spMkLst>
        </pc:spChg>
        <pc:spChg chg="mod">
          <ac:chgData name="Ali, Syed Waqqas" userId="1b3a5f44-9498-4738-8c4e-8127257d744d" providerId="ADAL" clId="{EC383793-85F4-4460-93F7-CA245DB705D4}" dt="2024-02-07T19:31:19.052" v="4139" actId="1076"/>
          <ac:spMkLst>
            <pc:docMk/>
            <pc:sldMk cId="3878809455" sldId="343"/>
            <ac:spMk id="9" creationId="{7783B989-A084-43E5-93D2-8EBBA1FAAEED}"/>
          </ac:spMkLst>
        </pc:spChg>
        <pc:spChg chg="mod">
          <ac:chgData name="Ali, Syed Waqqas" userId="1b3a5f44-9498-4738-8c4e-8127257d744d" providerId="ADAL" clId="{EC383793-85F4-4460-93F7-CA245DB705D4}" dt="2024-02-07T19:31:36.219" v="4147" actId="1076"/>
          <ac:spMkLst>
            <pc:docMk/>
            <pc:sldMk cId="3878809455" sldId="343"/>
            <ac:spMk id="14" creationId="{C1E28067-C9F5-0029-7298-332B203046BF}"/>
          </ac:spMkLst>
        </pc:spChg>
        <pc:spChg chg="mod">
          <ac:chgData name="Ali, Syed Waqqas" userId="1b3a5f44-9498-4738-8c4e-8127257d744d" providerId="ADAL" clId="{EC383793-85F4-4460-93F7-CA245DB705D4}" dt="2024-02-07T18:26:47.181" v="1550" actId="1037"/>
          <ac:spMkLst>
            <pc:docMk/>
            <pc:sldMk cId="3878809455" sldId="343"/>
            <ac:spMk id="20" creationId="{8AE88354-8FAC-F747-D713-E62BD59293EF}"/>
          </ac:spMkLst>
        </pc:spChg>
        <pc:spChg chg="add del mod">
          <ac:chgData name="Ali, Syed Waqqas" userId="1b3a5f44-9498-4738-8c4e-8127257d744d" providerId="ADAL" clId="{EC383793-85F4-4460-93F7-CA245DB705D4}" dt="2024-02-07T18:20:03.869" v="1384" actId="478"/>
          <ac:spMkLst>
            <pc:docMk/>
            <pc:sldMk cId="3878809455" sldId="343"/>
            <ac:spMk id="23" creationId="{6373C343-5B66-8372-5E3F-CC628DC2A7D2}"/>
          </ac:spMkLst>
        </pc:spChg>
        <pc:spChg chg="del mod">
          <ac:chgData name="Ali, Syed Waqqas" userId="1b3a5f44-9498-4738-8c4e-8127257d744d" providerId="ADAL" clId="{EC383793-85F4-4460-93F7-CA245DB705D4}" dt="2024-02-07T18:20:43.298" v="1397" actId="478"/>
          <ac:spMkLst>
            <pc:docMk/>
            <pc:sldMk cId="3878809455" sldId="343"/>
            <ac:spMk id="24" creationId="{A1883553-81E2-EAC1-40B8-3D70689D46CE}"/>
          </ac:spMkLst>
        </pc:spChg>
        <pc:spChg chg="del mod">
          <ac:chgData name="Ali, Syed Waqqas" userId="1b3a5f44-9498-4738-8c4e-8127257d744d" providerId="ADAL" clId="{EC383793-85F4-4460-93F7-CA245DB705D4}" dt="2024-02-07T18:21:34.615" v="1413" actId="478"/>
          <ac:spMkLst>
            <pc:docMk/>
            <pc:sldMk cId="3878809455" sldId="343"/>
            <ac:spMk id="26" creationId="{F5B82782-CC6C-5C1E-97C4-BC425BFBDBB2}"/>
          </ac:spMkLst>
        </pc:spChg>
        <pc:spChg chg="add mod">
          <ac:chgData name="Ali, Syed Waqqas" userId="1b3a5f44-9498-4738-8c4e-8127257d744d" providerId="ADAL" clId="{EC383793-85F4-4460-93F7-CA245DB705D4}" dt="2024-02-07T18:20:31.541" v="1390"/>
          <ac:spMkLst>
            <pc:docMk/>
            <pc:sldMk cId="3878809455" sldId="343"/>
            <ac:spMk id="32" creationId="{4476613C-E183-DBDC-57F2-4B41A68B61F2}"/>
          </ac:spMkLst>
        </pc:spChg>
        <pc:spChg chg="mod">
          <ac:chgData name="Ali, Syed Waqqas" userId="1b3a5f44-9498-4738-8c4e-8127257d744d" providerId="ADAL" clId="{EC383793-85F4-4460-93F7-CA245DB705D4}" dt="2024-02-07T19:36:16.215" v="4243" actId="1076"/>
          <ac:spMkLst>
            <pc:docMk/>
            <pc:sldMk cId="3878809455" sldId="343"/>
            <ac:spMk id="33" creationId="{EE58692B-65C6-EA23-DA3D-C6AE3D2C3971}"/>
          </ac:spMkLst>
        </pc:spChg>
        <pc:spChg chg="add mod">
          <ac:chgData name="Ali, Syed Waqqas" userId="1b3a5f44-9498-4738-8c4e-8127257d744d" providerId="ADAL" clId="{EC383793-85F4-4460-93F7-CA245DB705D4}" dt="2024-02-07T18:20:31.541" v="1390"/>
          <ac:spMkLst>
            <pc:docMk/>
            <pc:sldMk cId="3878809455" sldId="343"/>
            <ac:spMk id="34" creationId="{D2B755BF-1C06-745E-2705-A80AC53B1429}"/>
          </ac:spMkLst>
        </pc:spChg>
        <pc:spChg chg="add mod">
          <ac:chgData name="Ali, Syed Waqqas" userId="1b3a5f44-9498-4738-8c4e-8127257d744d" providerId="ADAL" clId="{EC383793-85F4-4460-93F7-CA245DB705D4}" dt="2024-02-07T18:20:31.541" v="1390"/>
          <ac:spMkLst>
            <pc:docMk/>
            <pc:sldMk cId="3878809455" sldId="343"/>
            <ac:spMk id="35" creationId="{81FCA354-AD14-64EC-F144-588284F2D0CB}"/>
          </ac:spMkLst>
        </pc:spChg>
        <pc:spChg chg="add mod">
          <ac:chgData name="Ali, Syed Waqqas" userId="1b3a5f44-9498-4738-8c4e-8127257d744d" providerId="ADAL" clId="{EC383793-85F4-4460-93F7-CA245DB705D4}" dt="2024-02-07T19:32:34.627" v="4166" actId="1076"/>
          <ac:spMkLst>
            <pc:docMk/>
            <pc:sldMk cId="3878809455" sldId="343"/>
            <ac:spMk id="37" creationId="{8350315C-DCCD-34D3-597D-A023480CBE7B}"/>
          </ac:spMkLst>
        </pc:spChg>
        <pc:spChg chg="add mod">
          <ac:chgData name="Ali, Syed Waqqas" userId="1b3a5f44-9498-4738-8c4e-8127257d744d" providerId="ADAL" clId="{EC383793-85F4-4460-93F7-CA245DB705D4}" dt="2024-02-07T19:32:34.627" v="4166" actId="1076"/>
          <ac:spMkLst>
            <pc:docMk/>
            <pc:sldMk cId="3878809455" sldId="343"/>
            <ac:spMk id="38" creationId="{1FEA7AE7-89B1-69B4-F768-2F1560587C6A}"/>
          </ac:spMkLst>
        </pc:spChg>
        <pc:spChg chg="add del mod">
          <ac:chgData name="Ali, Syed Waqqas" userId="1b3a5f44-9498-4738-8c4e-8127257d744d" providerId="ADAL" clId="{EC383793-85F4-4460-93F7-CA245DB705D4}" dt="2024-02-07T19:41:28.348" v="4350" actId="478"/>
          <ac:spMkLst>
            <pc:docMk/>
            <pc:sldMk cId="3878809455" sldId="343"/>
            <ac:spMk id="39" creationId="{A99F014A-825B-8770-B888-5DCFA3ADFA60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40" creationId="{A7596B87-F629-3562-0630-3CD4A9F45A9F}"/>
          </ac:spMkLst>
        </pc:spChg>
        <pc:spChg chg="mod">
          <ac:chgData name="Ali, Syed Waqqas" userId="1b3a5f44-9498-4738-8c4e-8127257d744d" providerId="ADAL" clId="{EC383793-85F4-4460-93F7-CA245DB705D4}" dt="2024-02-07T19:33:20.357" v="4183" actId="1076"/>
          <ac:spMkLst>
            <pc:docMk/>
            <pc:sldMk cId="3878809455" sldId="343"/>
            <ac:spMk id="41" creationId="{D058FAE4-9879-5843-6B6D-5EC6DD7067F7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42" creationId="{41B3B737-0513-D5C0-0DCB-13EB3713049C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43" creationId="{E3839D78-9C30-7A1D-99E6-666B6532755E}"/>
          </ac:spMkLst>
        </pc:spChg>
        <pc:spChg chg="mod">
          <ac:chgData name="Ali, Syed Waqqas" userId="1b3a5f44-9498-4738-8c4e-8127257d744d" providerId="ADAL" clId="{EC383793-85F4-4460-93F7-CA245DB705D4}" dt="2024-02-07T19:35:47.906" v="4236" actId="1076"/>
          <ac:spMkLst>
            <pc:docMk/>
            <pc:sldMk cId="3878809455" sldId="343"/>
            <ac:spMk id="46" creationId="{F581C121-B5C4-7D35-C62B-A004716A0052}"/>
          </ac:spMkLst>
        </pc:spChg>
        <pc:spChg chg="mod">
          <ac:chgData name="Ali, Syed Waqqas" userId="1b3a5f44-9498-4738-8c4e-8127257d744d" providerId="ADAL" clId="{EC383793-85F4-4460-93F7-CA245DB705D4}" dt="2024-02-07T19:35:55.617" v="4238" actId="1076"/>
          <ac:spMkLst>
            <pc:docMk/>
            <pc:sldMk cId="3878809455" sldId="343"/>
            <ac:spMk id="47" creationId="{DE9C1C68-72D3-3635-D276-47917AFA6A0B}"/>
          </ac:spMkLst>
        </pc:spChg>
        <pc:spChg chg="mod">
          <ac:chgData name="Ali, Syed Waqqas" userId="1b3a5f44-9498-4738-8c4e-8127257d744d" providerId="ADAL" clId="{EC383793-85F4-4460-93F7-CA245DB705D4}" dt="2024-02-07T19:35:55.617" v="4238" actId="1076"/>
          <ac:spMkLst>
            <pc:docMk/>
            <pc:sldMk cId="3878809455" sldId="343"/>
            <ac:spMk id="48" creationId="{99F4A85E-13A9-EE50-53DF-D9F70F67B09F}"/>
          </ac:spMkLst>
        </pc:spChg>
        <pc:spChg chg="mod">
          <ac:chgData name="Ali, Syed Waqqas" userId="1b3a5f44-9498-4738-8c4e-8127257d744d" providerId="ADAL" clId="{EC383793-85F4-4460-93F7-CA245DB705D4}" dt="2024-02-07T19:35:58.555" v="4239" actId="1076"/>
          <ac:spMkLst>
            <pc:docMk/>
            <pc:sldMk cId="3878809455" sldId="343"/>
            <ac:spMk id="49" creationId="{DAF91A21-F77A-C1DA-4B3C-03D155E80684}"/>
          </ac:spMkLst>
        </pc:spChg>
        <pc:spChg chg="add del mod">
          <ac:chgData name="Ali, Syed Waqqas" userId="1b3a5f44-9498-4738-8c4e-8127257d744d" providerId="ADAL" clId="{EC383793-85F4-4460-93F7-CA245DB705D4}" dt="2024-02-07T19:39:21.698" v="4306" actId="1076"/>
          <ac:spMkLst>
            <pc:docMk/>
            <pc:sldMk cId="3878809455" sldId="343"/>
            <ac:spMk id="52" creationId="{C121592C-1AE8-C9BC-6661-43AE0870F689}"/>
          </ac:spMkLst>
        </pc:spChg>
        <pc:spChg chg="mod">
          <ac:chgData name="Ali, Syed Waqqas" userId="1b3a5f44-9498-4738-8c4e-8127257d744d" providerId="ADAL" clId="{EC383793-85F4-4460-93F7-CA245DB705D4}" dt="2024-02-07T19:39:25.613" v="4307" actId="1076"/>
          <ac:spMkLst>
            <pc:docMk/>
            <pc:sldMk cId="3878809455" sldId="343"/>
            <ac:spMk id="53" creationId="{BF2869D2-586C-98AA-3484-2349BA7672DE}"/>
          </ac:spMkLst>
        </pc:spChg>
        <pc:spChg chg="mod">
          <ac:chgData name="Ali, Syed Waqqas" userId="1b3a5f44-9498-4738-8c4e-8127257d744d" providerId="ADAL" clId="{EC383793-85F4-4460-93F7-CA245DB705D4}" dt="2024-02-07T19:39:25.613" v="4307" actId="1076"/>
          <ac:spMkLst>
            <pc:docMk/>
            <pc:sldMk cId="3878809455" sldId="343"/>
            <ac:spMk id="54" creationId="{64473F54-3E65-380A-1413-7EAE2089373D}"/>
          </ac:spMkLst>
        </pc:spChg>
        <pc:spChg chg="mod">
          <ac:chgData name="Ali, Syed Waqqas" userId="1b3a5f44-9498-4738-8c4e-8127257d744d" providerId="ADAL" clId="{EC383793-85F4-4460-93F7-CA245DB705D4}" dt="2024-02-07T19:39:25.613" v="4307" actId="1076"/>
          <ac:spMkLst>
            <pc:docMk/>
            <pc:sldMk cId="3878809455" sldId="343"/>
            <ac:spMk id="55" creationId="{5D56B880-FC98-0C4D-9F97-36E6854CC458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58" creationId="{65B5AF7C-75B3-024D-D83C-BE90991F702B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59" creationId="{D5C66ED3-AE47-7686-88EF-2A4F383E62B3}"/>
          </ac:spMkLst>
        </pc:spChg>
        <pc:spChg chg="del mod">
          <ac:chgData name="Ali, Syed Waqqas" userId="1b3a5f44-9498-4738-8c4e-8127257d744d" providerId="ADAL" clId="{EC383793-85F4-4460-93F7-CA245DB705D4}" dt="2024-02-07T19:33:31.941" v="4185" actId="478"/>
          <ac:spMkLst>
            <pc:docMk/>
            <pc:sldMk cId="3878809455" sldId="343"/>
            <ac:spMk id="60" creationId="{1599A00D-132B-A529-0BED-D1C18F37F3F8}"/>
          </ac:spMkLst>
        </pc:spChg>
        <pc:spChg chg="mod">
          <ac:chgData name="Ali, Syed Waqqas" userId="1b3a5f44-9498-4738-8c4e-8127257d744d" providerId="ADAL" clId="{EC383793-85F4-4460-93F7-CA245DB705D4}" dt="2024-02-07T19:34:53.163" v="4215" actId="1076"/>
          <ac:spMkLst>
            <pc:docMk/>
            <pc:sldMk cId="3878809455" sldId="343"/>
            <ac:spMk id="61" creationId="{366A11FF-3546-2CB4-449A-18502DBC20F6}"/>
          </ac:spMkLst>
        </pc:spChg>
        <pc:spChg chg="mod">
          <ac:chgData name="Ali, Syed Waqqas" userId="1b3a5f44-9498-4738-8c4e-8127257d744d" providerId="ADAL" clId="{EC383793-85F4-4460-93F7-CA245DB705D4}" dt="2024-02-07T19:34:53.163" v="4215" actId="1076"/>
          <ac:spMkLst>
            <pc:docMk/>
            <pc:sldMk cId="3878809455" sldId="343"/>
            <ac:spMk id="62" creationId="{B128439E-5331-0613-9AC1-DA4286A3A6C6}"/>
          </ac:spMkLst>
        </pc:spChg>
        <pc:spChg chg="del mod">
          <ac:chgData name="Ali, Syed Waqqas" userId="1b3a5f44-9498-4738-8c4e-8127257d744d" providerId="ADAL" clId="{EC383793-85F4-4460-93F7-CA245DB705D4}" dt="2024-02-07T19:33:32.626" v="4186" actId="478"/>
          <ac:spMkLst>
            <pc:docMk/>
            <pc:sldMk cId="3878809455" sldId="343"/>
            <ac:spMk id="63" creationId="{92EAAF1D-EEFB-BCDD-1F4D-69139AD72FB8}"/>
          </ac:spMkLst>
        </pc:spChg>
        <pc:spChg chg="add mod">
          <ac:chgData name="Ali, Syed Waqqas" userId="1b3a5f44-9498-4738-8c4e-8127257d744d" providerId="ADAL" clId="{EC383793-85F4-4460-93F7-CA245DB705D4}" dt="2024-02-07T18:21:13.465" v="1405" actId="1076"/>
          <ac:spMkLst>
            <pc:docMk/>
            <pc:sldMk cId="3878809455" sldId="343"/>
            <ac:spMk id="65" creationId="{0A3DFBC9-3AAC-9981-0F81-BB23A423EB04}"/>
          </ac:spMkLst>
        </pc:spChg>
        <pc:spChg chg="add mod">
          <ac:chgData name="Ali, Syed Waqqas" userId="1b3a5f44-9498-4738-8c4e-8127257d744d" providerId="ADAL" clId="{EC383793-85F4-4460-93F7-CA245DB705D4}" dt="2024-02-07T19:30:44.935" v="4129" actId="14100"/>
          <ac:spMkLst>
            <pc:docMk/>
            <pc:sldMk cId="3878809455" sldId="343"/>
            <ac:spMk id="66" creationId="{F5C0AFAB-4C14-EC84-E916-D9CF557A617D}"/>
          </ac:spMkLst>
        </pc:spChg>
        <pc:spChg chg="mod">
          <ac:chgData name="Ali, Syed Waqqas" userId="1b3a5f44-9498-4738-8c4e-8127257d744d" providerId="ADAL" clId="{EC383793-85F4-4460-93F7-CA245DB705D4}" dt="2024-02-07T19:38:02.298" v="4278" actId="1076"/>
          <ac:spMkLst>
            <pc:docMk/>
            <pc:sldMk cId="3878809455" sldId="343"/>
            <ac:spMk id="67" creationId="{0180FF7D-646C-D668-4C60-DBAA444EB2DF}"/>
          </ac:spMkLst>
        </pc:spChg>
        <pc:spChg chg="mod">
          <ac:chgData name="Ali, Syed Waqqas" userId="1b3a5f44-9498-4738-8c4e-8127257d744d" providerId="ADAL" clId="{EC383793-85F4-4460-93F7-CA245DB705D4}" dt="2024-02-07T19:37:57.924" v="4277" actId="1076"/>
          <ac:spMkLst>
            <pc:docMk/>
            <pc:sldMk cId="3878809455" sldId="343"/>
            <ac:spMk id="68" creationId="{70389685-2B81-F2D1-222D-B5CFF4CB9144}"/>
          </ac:spMkLst>
        </pc:spChg>
        <pc:spChg chg="add del mod">
          <ac:chgData name="Ali, Syed Waqqas" userId="1b3a5f44-9498-4738-8c4e-8127257d744d" providerId="ADAL" clId="{EC383793-85F4-4460-93F7-CA245DB705D4}" dt="2024-02-07T18:22:20.667" v="1427" actId="478"/>
          <ac:spMkLst>
            <pc:docMk/>
            <pc:sldMk cId="3878809455" sldId="343"/>
            <ac:spMk id="70" creationId="{AC78E278-142A-4F3D-8681-58C64A596803}"/>
          </ac:spMkLst>
        </pc:spChg>
        <pc:spChg chg="add mod ord">
          <ac:chgData name="Ali, Syed Waqqas" userId="1b3a5f44-9498-4738-8c4e-8127257d744d" providerId="ADAL" clId="{EC383793-85F4-4460-93F7-CA245DB705D4}" dt="2024-02-07T18:26:47.181" v="1550" actId="1037"/>
          <ac:spMkLst>
            <pc:docMk/>
            <pc:sldMk cId="3878809455" sldId="343"/>
            <ac:spMk id="71" creationId="{02D73733-543C-3740-7184-58719122F4A9}"/>
          </ac:spMkLst>
        </pc:spChg>
        <pc:spChg chg="del mod">
          <ac:chgData name="Ali, Syed Waqqas" userId="1b3a5f44-9498-4738-8c4e-8127257d744d" providerId="ADAL" clId="{EC383793-85F4-4460-93F7-CA245DB705D4}" dt="2024-02-07T19:43:36.428" v="4387" actId="478"/>
          <ac:spMkLst>
            <pc:docMk/>
            <pc:sldMk cId="3878809455" sldId="343"/>
            <ac:spMk id="73" creationId="{98F56988-E1C9-47AB-F4E6-EE7730C6A495}"/>
          </ac:spMkLst>
        </pc:spChg>
        <pc:spChg chg="del mod">
          <ac:chgData name="Ali, Syed Waqqas" userId="1b3a5f44-9498-4738-8c4e-8127257d744d" providerId="ADAL" clId="{EC383793-85F4-4460-93F7-CA245DB705D4}" dt="2024-02-07T19:39:08.843" v="4302" actId="478"/>
          <ac:spMkLst>
            <pc:docMk/>
            <pc:sldMk cId="3878809455" sldId="343"/>
            <ac:spMk id="74" creationId="{AE185A20-3776-77D7-7E3B-72F92A8C28FB}"/>
          </ac:spMkLst>
        </pc:spChg>
        <pc:spChg chg="mod">
          <ac:chgData name="Ali, Syed Waqqas" userId="1b3a5f44-9498-4738-8c4e-8127257d744d" providerId="ADAL" clId="{EC383793-85F4-4460-93F7-CA245DB705D4}" dt="2024-02-07T19:38:48.504" v="4294" actId="1076"/>
          <ac:spMkLst>
            <pc:docMk/>
            <pc:sldMk cId="3878809455" sldId="343"/>
            <ac:spMk id="77" creationId="{382BEF88-7F4B-4163-AB2B-36B37658D216}"/>
          </ac:spMkLst>
        </pc:spChg>
        <pc:spChg chg="mod">
          <ac:chgData name="Ali, Syed Waqqas" userId="1b3a5f44-9498-4738-8c4e-8127257d744d" providerId="ADAL" clId="{EC383793-85F4-4460-93F7-CA245DB705D4}" dt="2024-02-07T19:39:56.001" v="4316" actId="1076"/>
          <ac:spMkLst>
            <pc:docMk/>
            <pc:sldMk cId="3878809455" sldId="343"/>
            <ac:spMk id="78" creationId="{23AC4CE3-81E2-1869-686B-43229C7F6F61}"/>
          </ac:spMkLst>
        </pc:spChg>
        <pc:spChg chg="mod">
          <ac:chgData name="Ali, Syed Waqqas" userId="1b3a5f44-9498-4738-8c4e-8127257d744d" providerId="ADAL" clId="{EC383793-85F4-4460-93F7-CA245DB705D4}" dt="2024-02-07T19:39:56.001" v="4316" actId="1076"/>
          <ac:spMkLst>
            <pc:docMk/>
            <pc:sldMk cId="3878809455" sldId="343"/>
            <ac:spMk id="79" creationId="{367B0BE0-7275-4008-0A39-C88D06CD8531}"/>
          </ac:spMkLst>
        </pc:spChg>
        <pc:spChg chg="add mod">
          <ac:chgData name="Ali, Syed Waqqas" userId="1b3a5f44-9498-4738-8c4e-8127257d744d" providerId="ADAL" clId="{EC383793-85F4-4460-93F7-CA245DB705D4}" dt="2024-02-07T19:32:16.178" v="4160" actId="1076"/>
          <ac:spMkLst>
            <pc:docMk/>
            <pc:sldMk cId="3878809455" sldId="343"/>
            <ac:spMk id="81" creationId="{2036AD1A-04B7-C4A9-EAB8-97517F0ACD37}"/>
          </ac:spMkLst>
        </pc:spChg>
        <pc:spChg chg="mod">
          <ac:chgData name="Ali, Syed Waqqas" userId="1b3a5f44-9498-4738-8c4e-8127257d744d" providerId="ADAL" clId="{EC383793-85F4-4460-93F7-CA245DB705D4}" dt="2024-02-07T19:35:37.012" v="4234" actId="1076"/>
          <ac:spMkLst>
            <pc:docMk/>
            <pc:sldMk cId="3878809455" sldId="343"/>
            <ac:spMk id="82" creationId="{6568F385-DABA-D038-410D-8FBC610597FC}"/>
          </ac:spMkLst>
        </pc:spChg>
        <pc:spChg chg="mod">
          <ac:chgData name="Ali, Syed Waqqas" userId="1b3a5f44-9498-4738-8c4e-8127257d744d" providerId="ADAL" clId="{EC383793-85F4-4460-93F7-CA245DB705D4}" dt="2024-02-07T19:35:37.012" v="4234" actId="1076"/>
          <ac:spMkLst>
            <pc:docMk/>
            <pc:sldMk cId="3878809455" sldId="343"/>
            <ac:spMk id="83" creationId="{BE9601A1-B043-DD43-21F5-5B20A6661649}"/>
          </ac:spMkLst>
        </pc:spChg>
        <pc:spChg chg="mod">
          <ac:chgData name="Ali, Syed Waqqas" userId="1b3a5f44-9498-4738-8c4e-8127257d744d" providerId="ADAL" clId="{EC383793-85F4-4460-93F7-CA245DB705D4}" dt="2024-02-07T19:35:37.012" v="4234" actId="1076"/>
          <ac:spMkLst>
            <pc:docMk/>
            <pc:sldMk cId="3878809455" sldId="343"/>
            <ac:spMk id="84" creationId="{44092500-2703-A57D-9DBE-55D893BF9999}"/>
          </ac:spMkLst>
        </pc:spChg>
        <pc:spChg chg="add mod">
          <ac:chgData name="Ali, Syed Waqqas" userId="1b3a5f44-9498-4738-8c4e-8127257d744d" providerId="ADAL" clId="{EC383793-85F4-4460-93F7-CA245DB705D4}" dt="2024-02-07T19:32:00.003" v="4153" actId="1076"/>
          <ac:spMkLst>
            <pc:docMk/>
            <pc:sldMk cId="3878809455" sldId="343"/>
            <ac:spMk id="85" creationId="{3B26A557-5C06-F755-6F83-5A93F83A8E1E}"/>
          </ac:spMkLst>
        </pc:spChg>
        <pc:spChg chg="add mod">
          <ac:chgData name="Ali, Syed Waqqas" userId="1b3a5f44-9498-4738-8c4e-8127257d744d" providerId="ADAL" clId="{EC383793-85F4-4460-93F7-CA245DB705D4}" dt="2024-02-07T18:26:47.181" v="1550" actId="1037"/>
          <ac:spMkLst>
            <pc:docMk/>
            <pc:sldMk cId="3878809455" sldId="343"/>
            <ac:spMk id="86" creationId="{5317564F-731A-612D-C8FF-03EE6BF0DA8A}"/>
          </ac:spMkLst>
        </pc:spChg>
        <pc:spChg chg="add mod">
          <ac:chgData name="Ali, Syed Waqqas" userId="1b3a5f44-9498-4738-8c4e-8127257d744d" providerId="ADAL" clId="{EC383793-85F4-4460-93F7-CA245DB705D4}" dt="2024-02-07T19:32:46.668" v="4170" actId="1076"/>
          <ac:spMkLst>
            <pc:docMk/>
            <pc:sldMk cId="3878809455" sldId="343"/>
            <ac:spMk id="87" creationId="{92F52087-97EA-98A6-AEB0-208B0654D165}"/>
          </ac:spMkLst>
        </pc:spChg>
        <pc:spChg chg="add mod">
          <ac:chgData name="Ali, Syed Waqqas" userId="1b3a5f44-9498-4738-8c4e-8127257d744d" providerId="ADAL" clId="{EC383793-85F4-4460-93F7-CA245DB705D4}" dt="2024-02-07T19:32:11.769" v="4158" actId="1076"/>
          <ac:spMkLst>
            <pc:docMk/>
            <pc:sldMk cId="3878809455" sldId="343"/>
            <ac:spMk id="88" creationId="{8B979CBA-56B7-DF23-24B8-854233EA7CD5}"/>
          </ac:spMkLst>
        </pc:spChg>
        <pc:spChg chg="add mod">
          <ac:chgData name="Ali, Syed Waqqas" userId="1b3a5f44-9498-4738-8c4e-8127257d744d" providerId="ADAL" clId="{EC383793-85F4-4460-93F7-CA245DB705D4}" dt="2024-02-07T19:32:24.843" v="4164" actId="1076"/>
          <ac:spMkLst>
            <pc:docMk/>
            <pc:sldMk cId="3878809455" sldId="343"/>
            <ac:spMk id="89" creationId="{2FBE9838-96BE-BEFD-79C6-3B40EC49849B}"/>
          </ac:spMkLst>
        </pc:spChg>
        <pc:spChg chg="add mod">
          <ac:chgData name="Ali, Syed Waqqas" userId="1b3a5f44-9498-4738-8c4e-8127257d744d" providerId="ADAL" clId="{EC383793-85F4-4460-93F7-CA245DB705D4}" dt="2024-02-07T19:30:44.935" v="4129" actId="14100"/>
          <ac:spMkLst>
            <pc:docMk/>
            <pc:sldMk cId="3878809455" sldId="343"/>
            <ac:spMk id="90" creationId="{09C4CFED-671F-614A-BB14-F878051E17AA}"/>
          </ac:spMkLst>
        </pc:spChg>
        <pc:spChg chg="add mod">
          <ac:chgData name="Ali, Syed Waqqas" userId="1b3a5f44-9498-4738-8c4e-8127257d744d" providerId="ADAL" clId="{EC383793-85F4-4460-93F7-CA245DB705D4}" dt="2024-02-07T19:31:48.792" v="4150" actId="1076"/>
          <ac:spMkLst>
            <pc:docMk/>
            <pc:sldMk cId="3878809455" sldId="343"/>
            <ac:spMk id="91" creationId="{E50649E0-8946-D7D2-9958-4A87ED5B6F9B}"/>
          </ac:spMkLst>
        </pc:spChg>
        <pc:spChg chg="add mod">
          <ac:chgData name="Ali, Syed Waqqas" userId="1b3a5f44-9498-4738-8c4e-8127257d744d" providerId="ADAL" clId="{EC383793-85F4-4460-93F7-CA245DB705D4}" dt="2024-02-07T19:32:06.716" v="4156" actId="1076"/>
          <ac:spMkLst>
            <pc:docMk/>
            <pc:sldMk cId="3878809455" sldId="343"/>
            <ac:spMk id="92" creationId="{21348508-A8F4-73CA-853D-C0A89721D787}"/>
          </ac:spMkLst>
        </pc:spChg>
        <pc:spChg chg="add mod">
          <ac:chgData name="Ali, Syed Waqqas" userId="1b3a5f44-9498-4738-8c4e-8127257d744d" providerId="ADAL" clId="{EC383793-85F4-4460-93F7-CA245DB705D4}" dt="2024-02-07T19:32:09.175" v="4157" actId="1036"/>
          <ac:spMkLst>
            <pc:docMk/>
            <pc:sldMk cId="3878809455" sldId="343"/>
            <ac:spMk id="93" creationId="{98671E77-98B4-B7AE-953D-B8013D173A0A}"/>
          </ac:spMkLst>
        </pc:spChg>
        <pc:spChg chg="add mod">
          <ac:chgData name="Ali, Syed Waqqas" userId="1b3a5f44-9498-4738-8c4e-8127257d744d" providerId="ADAL" clId="{EC383793-85F4-4460-93F7-CA245DB705D4}" dt="2024-02-07T19:32:21.384" v="4163" actId="1076"/>
          <ac:spMkLst>
            <pc:docMk/>
            <pc:sldMk cId="3878809455" sldId="343"/>
            <ac:spMk id="94" creationId="{8279BAFA-150B-BD19-5BAA-0083D01ABF8B}"/>
          </ac:spMkLst>
        </pc:spChg>
        <pc:spChg chg="add mod">
          <ac:chgData name="Ali, Syed Waqqas" userId="1b3a5f44-9498-4738-8c4e-8127257d744d" providerId="ADAL" clId="{EC383793-85F4-4460-93F7-CA245DB705D4}" dt="2024-02-07T19:32:21.384" v="4163" actId="1076"/>
          <ac:spMkLst>
            <pc:docMk/>
            <pc:sldMk cId="3878809455" sldId="343"/>
            <ac:spMk id="95" creationId="{452BD0F6-769A-1CEB-668E-123A34626B4D}"/>
          </ac:spMkLst>
        </pc:spChg>
        <pc:spChg chg="add del mod">
          <ac:chgData name="Ali, Syed Waqqas" userId="1b3a5f44-9498-4738-8c4e-8127257d744d" providerId="ADAL" clId="{EC383793-85F4-4460-93F7-CA245DB705D4}" dt="2024-02-07T18:24:32.462" v="1477" actId="478"/>
          <ac:spMkLst>
            <pc:docMk/>
            <pc:sldMk cId="3878809455" sldId="343"/>
            <ac:spMk id="104" creationId="{06AEE7B5-0292-B817-1B6F-0ABC64B5EDC6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08" creationId="{6C7B97A9-B4CE-5258-BAE7-D741135A336C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09" creationId="{56B29F64-EBA8-4E34-47F5-4EA0B007FE0F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0" creationId="{B76A549B-1B5A-47E2-ACCD-9A9A8D081D6D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1" creationId="{114F6D3F-C963-C856-463C-07E95945636F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2" creationId="{F7691D95-C36F-24C6-9924-BD33622A6778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3" creationId="{78B1EAF2-4C59-3C9D-7F5E-6C0D48D823B6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4" creationId="{86FB8B41-6EBE-EDF1-CDB5-670C8CF19E1A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5" creationId="{84AD8B17-D8B1-FA1A-D7E7-A271EC09E047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6" creationId="{397EE47E-BF0F-640E-9199-050188473ACE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7" creationId="{72FD0703-E73F-1CE5-D7A1-776EF40D4E65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8" creationId="{851925B2-72F4-E4A7-13FD-F2A6D60EE211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19" creationId="{4D71F5DC-1839-B5DC-17C3-8BF3D9A89CEE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0" creationId="{BA0CD525-D99A-F909-1DEB-7668A43A6DD7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1" creationId="{57C37F76-BA44-99EE-9F67-6D98452AF338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2" creationId="{83ABF95D-3337-15D1-866C-DE966FDF2FC5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3" creationId="{C811A521-568C-CE61-82FB-5B8DEF2F5A76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4" creationId="{5254A28C-AF1D-5791-8967-621B98EFE6F0}"/>
          </ac:spMkLst>
        </pc:spChg>
        <pc:spChg chg="add mod">
          <ac:chgData name="Ali, Syed Waqqas" userId="1b3a5f44-9498-4738-8c4e-8127257d744d" providerId="ADAL" clId="{EC383793-85F4-4460-93F7-CA245DB705D4}" dt="2024-02-07T19:30:30.161" v="4126" actId="571"/>
          <ac:spMkLst>
            <pc:docMk/>
            <pc:sldMk cId="3878809455" sldId="343"/>
            <ac:spMk id="125" creationId="{FBFEE2DC-6411-D51E-4B79-AA4BCC4B53ED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27" creationId="{C362E418-51DE-8E9F-46AE-FFD12B29F15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28" creationId="{0D8E37B3-CCBF-EF5C-D038-6EDD562692E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29" creationId="{E93DD0A8-85C4-8486-1E01-9403C899E74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0" creationId="{0C027578-F73F-FF30-ADFA-7DA0E65378A9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1" creationId="{D183D62B-4F35-8889-7218-66DA20990301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2" creationId="{ABB94AEE-BCE2-C74B-595A-4DA0CD8F04BF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3" creationId="{8E090C17-AA1E-B5EA-5D05-C861E29D4D09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4" creationId="{A755A2AA-C56E-8BC6-B6F2-E213B993A265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5" creationId="{ECB0A98F-098E-14CE-A6F6-37FB596DB07E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6" creationId="{CD6D9763-A929-24B7-908D-4427D4153D5A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7" creationId="{E95111AD-AC35-0C50-1447-E3C69B0B83A5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8" creationId="{DE6F303C-3F95-D98A-47E8-ADA9E2A6D00F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39" creationId="{604B715C-493C-3733-6437-B2070CAB7B36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0" creationId="{ED8D5913-7FA7-59AC-DEB7-F3EF60F8A8CB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1" creationId="{EBD83CC4-8B7C-5C99-71CE-A96C5556A57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2" creationId="{365BFC3C-0F54-4E37-479C-D5A7AF449B55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3" creationId="{D981727F-E7FE-2CD4-EA5F-7486F80EDE17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4" creationId="{25309AE5-ABDA-5ACB-35F6-099D97644D94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5" creationId="{8E6FB00C-C613-5F78-6CCD-5CEDAC217F42}"/>
          </ac:spMkLst>
        </pc:spChg>
        <pc:spChg chg="add mod">
          <ac:chgData name="Ali, Syed Waqqas" userId="1b3a5f44-9498-4738-8c4e-8127257d744d" providerId="ADAL" clId="{EC383793-85F4-4460-93F7-CA245DB705D4}" dt="2024-02-07T19:30:36.112" v="4128" actId="571"/>
          <ac:spMkLst>
            <pc:docMk/>
            <pc:sldMk cId="3878809455" sldId="343"/>
            <ac:spMk id="146" creationId="{F824C089-634B-3BB5-E042-21D8F0225790}"/>
          </ac:spMkLst>
        </pc:spChg>
        <pc:spChg chg="add mod">
          <ac:chgData name="Ali, Syed Waqqas" userId="1b3a5f44-9498-4738-8c4e-8127257d744d" providerId="ADAL" clId="{EC383793-85F4-4460-93F7-CA245DB705D4}" dt="2024-02-07T19:33:15.893" v="4181" actId="1076"/>
          <ac:spMkLst>
            <pc:docMk/>
            <pc:sldMk cId="3878809455" sldId="343"/>
            <ac:spMk id="155" creationId="{C45ED5D0-7851-9C63-2B11-3CD7838CC6AC}"/>
          </ac:spMkLst>
        </pc:spChg>
        <pc:spChg chg="add mod">
          <ac:chgData name="Ali, Syed Waqqas" userId="1b3a5f44-9498-4738-8c4e-8127257d744d" providerId="ADAL" clId="{EC383793-85F4-4460-93F7-CA245DB705D4}" dt="2024-02-07T19:34:27.912" v="4205" actId="1076"/>
          <ac:spMkLst>
            <pc:docMk/>
            <pc:sldMk cId="3878809455" sldId="343"/>
            <ac:spMk id="159" creationId="{6C434B03-89AD-5C56-00A3-65FD5D9D293D}"/>
          </ac:spMkLst>
        </pc:spChg>
        <pc:spChg chg="add mod">
          <ac:chgData name="Ali, Syed Waqqas" userId="1b3a5f44-9498-4738-8c4e-8127257d744d" providerId="ADAL" clId="{EC383793-85F4-4460-93F7-CA245DB705D4}" dt="2024-02-07T19:34:31.143" v="4206" actId="1076"/>
          <ac:spMkLst>
            <pc:docMk/>
            <pc:sldMk cId="3878809455" sldId="343"/>
            <ac:spMk id="160" creationId="{D1F79947-CE88-E786-FFD8-F5F5767BA60A}"/>
          </ac:spMkLst>
        </pc:spChg>
        <pc:spChg chg="add mod">
          <ac:chgData name="Ali, Syed Waqqas" userId="1b3a5f44-9498-4738-8c4e-8127257d744d" providerId="ADAL" clId="{EC383793-85F4-4460-93F7-CA245DB705D4}" dt="2024-02-07T19:34:45.685" v="4214" actId="20577"/>
          <ac:spMkLst>
            <pc:docMk/>
            <pc:sldMk cId="3878809455" sldId="343"/>
            <ac:spMk id="165" creationId="{8C41336C-6EAC-A849-C354-0CBD0F114563}"/>
          </ac:spMkLst>
        </pc:spChg>
        <pc:spChg chg="add mod">
          <ac:chgData name="Ali, Syed Waqqas" userId="1b3a5f44-9498-4738-8c4e-8127257d744d" providerId="ADAL" clId="{EC383793-85F4-4460-93F7-CA245DB705D4}" dt="2024-02-07T19:35:04.256" v="4224" actId="1076"/>
          <ac:spMkLst>
            <pc:docMk/>
            <pc:sldMk cId="3878809455" sldId="343"/>
            <ac:spMk id="166" creationId="{B2D68E8F-1318-6CBE-557C-EF58B8274414}"/>
          </ac:spMkLst>
        </pc:spChg>
        <pc:spChg chg="add mod">
          <ac:chgData name="Ali, Syed Waqqas" userId="1b3a5f44-9498-4738-8c4e-8127257d744d" providerId="ADAL" clId="{EC383793-85F4-4460-93F7-CA245DB705D4}" dt="2024-02-07T19:35:28.893" v="4233" actId="1076"/>
          <ac:spMkLst>
            <pc:docMk/>
            <pc:sldMk cId="3878809455" sldId="343"/>
            <ac:spMk id="169" creationId="{8DE5A443-7416-A71E-E554-AD336C035270}"/>
          </ac:spMkLst>
        </pc:spChg>
        <pc:spChg chg="add mod">
          <ac:chgData name="Ali, Syed Waqqas" userId="1b3a5f44-9498-4738-8c4e-8127257d744d" providerId="ADAL" clId="{EC383793-85F4-4460-93F7-CA245DB705D4}" dt="2024-02-07T19:46:14.459" v="4446" actId="1076"/>
          <ac:spMkLst>
            <pc:docMk/>
            <pc:sldMk cId="3878809455" sldId="343"/>
            <ac:spMk id="171" creationId="{CD7C57DC-C228-D272-6B41-A51263AA8920}"/>
          </ac:spMkLst>
        </pc:spChg>
        <pc:spChg chg="add mod">
          <ac:chgData name="Ali, Syed Waqqas" userId="1b3a5f44-9498-4738-8c4e-8127257d744d" providerId="ADAL" clId="{EC383793-85F4-4460-93F7-CA245DB705D4}" dt="2024-02-07T19:37:01.701" v="4253" actId="1076"/>
          <ac:spMkLst>
            <pc:docMk/>
            <pc:sldMk cId="3878809455" sldId="343"/>
            <ac:spMk id="172" creationId="{9E2E94BC-5AD6-5FCF-AADA-DED2EB11FD51}"/>
          </ac:spMkLst>
        </pc:spChg>
        <pc:spChg chg="add mod">
          <ac:chgData name="Ali, Syed Waqqas" userId="1b3a5f44-9498-4738-8c4e-8127257d744d" providerId="ADAL" clId="{EC383793-85F4-4460-93F7-CA245DB705D4}" dt="2024-02-07T19:37:38.481" v="4272" actId="1076"/>
          <ac:spMkLst>
            <pc:docMk/>
            <pc:sldMk cId="3878809455" sldId="343"/>
            <ac:spMk id="173" creationId="{99D77B2C-B8D6-624B-F68C-309A2E89CBE6}"/>
          </ac:spMkLst>
        </pc:spChg>
        <pc:spChg chg="add mod">
          <ac:chgData name="Ali, Syed Waqqas" userId="1b3a5f44-9498-4738-8c4e-8127257d744d" providerId="ADAL" clId="{EC383793-85F4-4460-93F7-CA245DB705D4}" dt="2024-02-07T19:38:25.744" v="4287"/>
          <ac:spMkLst>
            <pc:docMk/>
            <pc:sldMk cId="3878809455" sldId="343"/>
            <ac:spMk id="178" creationId="{24434A30-9D42-4DDF-B3B9-F2E447A1F42B}"/>
          </ac:spMkLst>
        </pc:spChg>
        <pc:spChg chg="add mod">
          <ac:chgData name="Ali, Syed Waqqas" userId="1b3a5f44-9498-4738-8c4e-8127257d744d" providerId="ADAL" clId="{EC383793-85F4-4460-93F7-CA245DB705D4}" dt="2024-02-07T19:38:25.744" v="4287"/>
          <ac:spMkLst>
            <pc:docMk/>
            <pc:sldMk cId="3878809455" sldId="343"/>
            <ac:spMk id="179" creationId="{076B9D2D-0DE6-0594-E6B5-9E457A0E8D27}"/>
          </ac:spMkLst>
        </pc:spChg>
        <pc:spChg chg="add del mod">
          <ac:chgData name="Ali, Syed Waqqas" userId="1b3a5f44-9498-4738-8c4e-8127257d744d" providerId="ADAL" clId="{EC383793-85F4-4460-93F7-CA245DB705D4}" dt="2024-02-07T19:43:35.853" v="4386" actId="478"/>
          <ac:spMkLst>
            <pc:docMk/>
            <pc:sldMk cId="3878809455" sldId="343"/>
            <ac:spMk id="180" creationId="{37A685D5-E189-5CED-B659-C93967CB3741}"/>
          </ac:spMkLst>
        </pc:spChg>
        <pc:spChg chg="add del mod">
          <ac:chgData name="Ali, Syed Waqqas" userId="1b3a5f44-9498-4738-8c4e-8127257d744d" providerId="ADAL" clId="{EC383793-85F4-4460-93F7-CA245DB705D4}" dt="2024-02-07T19:43:35.255" v="4385" actId="478"/>
          <ac:spMkLst>
            <pc:docMk/>
            <pc:sldMk cId="3878809455" sldId="343"/>
            <ac:spMk id="181" creationId="{352CE719-A521-765A-1B1A-2268396323FD}"/>
          </ac:spMkLst>
        </pc:spChg>
        <pc:spChg chg="add del mod">
          <ac:chgData name="Ali, Syed Waqqas" userId="1b3a5f44-9498-4738-8c4e-8127257d744d" providerId="ADAL" clId="{EC383793-85F4-4460-93F7-CA245DB705D4}" dt="2024-02-07T19:43:38.633" v="4389" actId="478"/>
          <ac:spMkLst>
            <pc:docMk/>
            <pc:sldMk cId="3878809455" sldId="343"/>
            <ac:spMk id="182" creationId="{4947B93D-8CCD-BB99-387B-C67DA42D8186}"/>
          </ac:spMkLst>
        </pc:spChg>
        <pc:spChg chg="add mod">
          <ac:chgData name="Ali, Syed Waqqas" userId="1b3a5f44-9498-4738-8c4e-8127257d744d" providerId="ADAL" clId="{EC383793-85F4-4460-93F7-CA245DB705D4}" dt="2024-02-07T19:38:55.568" v="4296" actId="1076"/>
          <ac:spMkLst>
            <pc:docMk/>
            <pc:sldMk cId="3878809455" sldId="343"/>
            <ac:spMk id="184" creationId="{A4D9ABBB-24B0-A35B-9A08-31B5E59EB78A}"/>
          </ac:spMkLst>
        </pc:spChg>
        <pc:spChg chg="add mod">
          <ac:chgData name="Ali, Syed Waqqas" userId="1b3a5f44-9498-4738-8c4e-8127257d744d" providerId="ADAL" clId="{EC383793-85F4-4460-93F7-CA245DB705D4}" dt="2024-02-07T19:38:55.568" v="4296" actId="1076"/>
          <ac:spMkLst>
            <pc:docMk/>
            <pc:sldMk cId="3878809455" sldId="343"/>
            <ac:spMk id="185" creationId="{671749C5-DA2B-85B6-5A18-34EC3A1E247B}"/>
          </ac:spMkLst>
        </pc:spChg>
        <pc:spChg chg="add mod">
          <ac:chgData name="Ali, Syed Waqqas" userId="1b3a5f44-9498-4738-8c4e-8127257d744d" providerId="ADAL" clId="{EC383793-85F4-4460-93F7-CA245DB705D4}" dt="2024-02-07T19:39:04.168" v="4301" actId="14100"/>
          <ac:spMkLst>
            <pc:docMk/>
            <pc:sldMk cId="3878809455" sldId="343"/>
            <ac:spMk id="186" creationId="{F78646F1-8EF6-DE36-C2CF-5AF76E895B25}"/>
          </ac:spMkLst>
        </pc:spChg>
        <pc:spChg chg="add mod">
          <ac:chgData name="Ali, Syed Waqqas" userId="1b3a5f44-9498-4738-8c4e-8127257d744d" providerId="ADAL" clId="{EC383793-85F4-4460-93F7-CA245DB705D4}" dt="2024-02-07T19:39:50.118" v="4315" actId="1076"/>
          <ac:spMkLst>
            <pc:docMk/>
            <pc:sldMk cId="3878809455" sldId="343"/>
            <ac:spMk id="189" creationId="{CA8FCCA1-D88C-4DBB-2CDF-B33FD388A7A6}"/>
          </ac:spMkLst>
        </pc:spChg>
        <pc:spChg chg="add mod">
          <ac:chgData name="Ali, Syed Waqqas" userId="1b3a5f44-9498-4738-8c4e-8127257d744d" providerId="ADAL" clId="{EC383793-85F4-4460-93F7-CA245DB705D4}" dt="2024-02-07T19:40:07.440" v="4331" actId="20577"/>
          <ac:spMkLst>
            <pc:docMk/>
            <pc:sldMk cId="3878809455" sldId="343"/>
            <ac:spMk id="191" creationId="{C661C587-A379-DCD1-7422-1668C339E187}"/>
          </ac:spMkLst>
        </pc:spChg>
        <pc:spChg chg="add mod">
          <ac:chgData name="Ali, Syed Waqqas" userId="1b3a5f44-9498-4738-8c4e-8127257d744d" providerId="ADAL" clId="{EC383793-85F4-4460-93F7-CA245DB705D4}" dt="2024-02-07T19:41:29.211" v="4351"/>
          <ac:spMkLst>
            <pc:docMk/>
            <pc:sldMk cId="3878809455" sldId="343"/>
            <ac:spMk id="192" creationId="{A2E9911E-1A71-1C30-8B07-52827A7A815F}"/>
          </ac:spMkLst>
        </pc:spChg>
        <pc:cxnChg chg="mod">
          <ac:chgData name="Ali, Syed Waqqas" userId="1b3a5f44-9498-4738-8c4e-8127257d744d" providerId="ADAL" clId="{EC383793-85F4-4460-93F7-CA245DB705D4}" dt="2024-02-07T19:32:31.371" v="4165" actId="1076"/>
          <ac:cxnSpMkLst>
            <pc:docMk/>
            <pc:sldMk cId="3878809455" sldId="343"/>
            <ac:cxnSpMk id="13" creationId="{96087D6B-3F49-B77A-2961-E1C57A5DDD9F}"/>
          </ac:cxnSpMkLst>
        </pc:cxnChg>
        <pc:cxnChg chg="mod">
          <ac:chgData name="Ali, Syed Waqqas" userId="1b3a5f44-9498-4738-8c4e-8127257d744d" providerId="ADAL" clId="{EC383793-85F4-4460-93F7-CA245DB705D4}" dt="2024-02-07T18:26:47.181" v="1550" actId="1037"/>
          <ac:cxnSpMkLst>
            <pc:docMk/>
            <pc:sldMk cId="3878809455" sldId="343"/>
            <ac:cxnSpMk id="17" creationId="{36DBD171-0ABF-A171-3DA6-21B10C0B8A6C}"/>
          </ac:cxnSpMkLst>
        </pc:cxnChg>
        <pc:cxnChg chg="del mod">
          <ac:chgData name="Ali, Syed Waqqas" userId="1b3a5f44-9498-4738-8c4e-8127257d744d" providerId="ADAL" clId="{EC383793-85F4-4460-93F7-CA245DB705D4}" dt="2024-02-07T19:31:15.686" v="4138" actId="478"/>
          <ac:cxnSpMkLst>
            <pc:docMk/>
            <pc:sldMk cId="3878809455" sldId="343"/>
            <ac:cxnSpMk id="36" creationId="{51FE0FBB-3B34-FC39-3048-6ECE384A223F}"/>
          </ac:cxnSpMkLst>
        </pc:cxnChg>
        <pc:cxnChg chg="mod">
          <ac:chgData name="Ali, Syed Waqqas" userId="1b3a5f44-9498-4738-8c4e-8127257d744d" providerId="ADAL" clId="{EC383793-85F4-4460-93F7-CA245DB705D4}" dt="2024-02-07T19:35:51.263" v="4237" actId="14100"/>
          <ac:cxnSpMkLst>
            <pc:docMk/>
            <pc:sldMk cId="3878809455" sldId="343"/>
            <ac:cxnSpMk id="44" creationId="{9BBB45E5-1A9E-68B1-3D2A-C9AE92F72541}"/>
          </ac:cxnSpMkLst>
        </pc:cxnChg>
        <pc:cxnChg chg="add mod">
          <ac:chgData name="Ali, Syed Waqqas" userId="1b3a5f44-9498-4738-8c4e-8127257d744d" providerId="ADAL" clId="{EC383793-85F4-4460-93F7-CA245DB705D4}" dt="2024-02-07T18:21:13.465" v="1405" actId="1076"/>
          <ac:cxnSpMkLst>
            <pc:docMk/>
            <pc:sldMk cId="3878809455" sldId="343"/>
            <ac:cxnSpMk id="45" creationId="{D4694A73-434D-5228-4184-83BAF6382566}"/>
          </ac:cxnSpMkLst>
        </pc:cxnChg>
        <pc:cxnChg chg="mod">
          <ac:chgData name="Ali, Syed Waqqas" userId="1b3a5f44-9498-4738-8c4e-8127257d744d" providerId="ADAL" clId="{EC383793-85F4-4460-93F7-CA245DB705D4}" dt="2024-02-07T19:39:18.299" v="4305" actId="14100"/>
          <ac:cxnSpMkLst>
            <pc:docMk/>
            <pc:sldMk cId="3878809455" sldId="343"/>
            <ac:cxnSpMk id="50" creationId="{7B6BFEF2-8C56-B508-7325-0DE24E46208D}"/>
          </ac:cxnSpMkLst>
        </pc:cxnChg>
        <pc:cxnChg chg="add mod">
          <ac:chgData name="Ali, Syed Waqqas" userId="1b3a5f44-9498-4738-8c4e-8127257d744d" providerId="ADAL" clId="{EC383793-85F4-4460-93F7-CA245DB705D4}" dt="2024-02-07T18:21:13.465" v="1405" actId="1076"/>
          <ac:cxnSpMkLst>
            <pc:docMk/>
            <pc:sldMk cId="3878809455" sldId="343"/>
            <ac:cxnSpMk id="51" creationId="{6AAC817D-B211-09BC-1DFD-0442E222D556}"/>
          </ac:cxnSpMkLst>
        </pc:cxnChg>
        <pc:cxnChg chg="mod">
          <ac:chgData name="Ali, Syed Waqqas" userId="1b3a5f44-9498-4738-8c4e-8127257d744d" providerId="ADAL" clId="{EC383793-85F4-4460-93F7-CA245DB705D4}" dt="2024-02-07T19:34:26.032" v="4204" actId="14100"/>
          <ac:cxnSpMkLst>
            <pc:docMk/>
            <pc:sldMk cId="3878809455" sldId="343"/>
            <ac:cxnSpMk id="56" creationId="{A9FFE78C-2EF0-A8FE-8FA1-BADCC3778275}"/>
          </ac:cxnSpMkLst>
        </pc:cxnChg>
        <pc:cxnChg chg="add mod">
          <ac:chgData name="Ali, Syed Waqqas" userId="1b3a5f44-9498-4738-8c4e-8127257d744d" providerId="ADAL" clId="{EC383793-85F4-4460-93F7-CA245DB705D4}" dt="2024-02-07T18:21:13.465" v="1405" actId="1076"/>
          <ac:cxnSpMkLst>
            <pc:docMk/>
            <pc:sldMk cId="3878809455" sldId="343"/>
            <ac:cxnSpMk id="57" creationId="{4CDFA618-1467-07D1-1B66-2EA8962868EB}"/>
          </ac:cxnSpMkLst>
        </pc:cxnChg>
        <pc:cxnChg chg="mod">
          <ac:chgData name="Ali, Syed Waqqas" userId="1b3a5f44-9498-4738-8c4e-8127257d744d" providerId="ADAL" clId="{EC383793-85F4-4460-93F7-CA245DB705D4}" dt="2024-02-07T19:37:53.992" v="4276" actId="14100"/>
          <ac:cxnSpMkLst>
            <pc:docMk/>
            <pc:sldMk cId="3878809455" sldId="343"/>
            <ac:cxnSpMk id="64" creationId="{5CDA9D7F-88CF-A5CB-5A1A-339390895209}"/>
          </ac:cxnSpMkLst>
        </pc:cxnChg>
        <pc:cxnChg chg="del mod">
          <ac:chgData name="Ali, Syed Waqqas" userId="1b3a5f44-9498-4738-8c4e-8127257d744d" providerId="ADAL" clId="{EC383793-85F4-4460-93F7-CA245DB705D4}" dt="2024-02-07T19:43:37.190" v="4388" actId="478"/>
          <ac:cxnSpMkLst>
            <pc:docMk/>
            <pc:sldMk cId="3878809455" sldId="343"/>
            <ac:cxnSpMk id="69" creationId="{818964FC-2D86-315D-DA29-AD6257AA2BC2}"/>
          </ac:cxnSpMkLst>
        </pc:cxnChg>
        <pc:cxnChg chg="add mod">
          <ac:chgData name="Ali, Syed Waqqas" userId="1b3a5f44-9498-4738-8c4e-8127257d744d" providerId="ADAL" clId="{EC383793-85F4-4460-93F7-CA245DB705D4}" dt="2024-02-07T19:30:44.935" v="4129" actId="14100"/>
          <ac:cxnSpMkLst>
            <pc:docMk/>
            <pc:sldMk cId="3878809455" sldId="343"/>
            <ac:cxnSpMk id="72" creationId="{13A3F67C-564F-098C-A740-243C6EC9E0FB}"/>
          </ac:cxnSpMkLst>
        </pc:cxnChg>
        <pc:cxnChg chg="mod">
          <ac:chgData name="Ali, Syed Waqqas" userId="1b3a5f44-9498-4738-8c4e-8127257d744d" providerId="ADAL" clId="{EC383793-85F4-4460-93F7-CA245DB705D4}" dt="2024-02-07T19:38:46.264" v="4293" actId="14100"/>
          <ac:cxnSpMkLst>
            <pc:docMk/>
            <pc:sldMk cId="3878809455" sldId="343"/>
            <ac:cxnSpMk id="75" creationId="{1522EA76-E537-734C-3205-2F28CFB02FB1}"/>
          </ac:cxnSpMkLst>
        </pc:cxnChg>
        <pc:cxnChg chg="add mod">
          <ac:chgData name="Ali, Syed Waqqas" userId="1b3a5f44-9498-4738-8c4e-8127257d744d" providerId="ADAL" clId="{EC383793-85F4-4460-93F7-CA245DB705D4}" dt="2024-02-07T19:31:58.175" v="4152" actId="1076"/>
          <ac:cxnSpMkLst>
            <pc:docMk/>
            <pc:sldMk cId="3878809455" sldId="343"/>
            <ac:cxnSpMk id="76" creationId="{7A72F68A-FE72-C81B-666D-C67E8955C252}"/>
          </ac:cxnSpMkLst>
        </pc:cxnChg>
        <pc:cxnChg chg="add mod">
          <ac:chgData name="Ali, Syed Waqqas" userId="1b3a5f44-9498-4738-8c4e-8127257d744d" providerId="ADAL" clId="{EC383793-85F4-4460-93F7-CA245DB705D4}" dt="2024-02-07T19:32:13.717" v="4159" actId="1076"/>
          <ac:cxnSpMkLst>
            <pc:docMk/>
            <pc:sldMk cId="3878809455" sldId="343"/>
            <ac:cxnSpMk id="80" creationId="{E973E1CF-5426-3A35-8ABB-E41DC675BD35}"/>
          </ac:cxnSpMkLst>
        </pc:cxnChg>
        <pc:cxnChg chg="add del mod">
          <ac:chgData name="Ali, Syed Waqqas" userId="1b3a5f44-9498-4738-8c4e-8127257d744d" providerId="ADAL" clId="{EC383793-85F4-4460-93F7-CA245DB705D4}" dt="2024-02-07T18:23:23.651" v="1441" actId="478"/>
          <ac:cxnSpMkLst>
            <pc:docMk/>
            <pc:sldMk cId="3878809455" sldId="343"/>
            <ac:cxnSpMk id="103" creationId="{5EECA37D-5189-6CEB-2FC4-EDA25CEB171E}"/>
          </ac:cxnSpMkLst>
        </pc:cxnChg>
        <pc:cxnChg chg="add mod">
          <ac:chgData name="Ali, Syed Waqqas" userId="1b3a5f44-9498-4738-8c4e-8127257d744d" providerId="ADAL" clId="{EC383793-85F4-4460-93F7-CA245DB705D4}" dt="2024-02-07T19:33:18.074" v="4182" actId="14100"/>
          <ac:cxnSpMkLst>
            <pc:docMk/>
            <pc:sldMk cId="3878809455" sldId="343"/>
            <ac:cxnSpMk id="156" creationId="{D94179BD-2779-33D5-15AB-8F1E4E2A6B70}"/>
          </ac:cxnSpMkLst>
        </pc:cxnChg>
        <pc:cxnChg chg="add mod">
          <ac:chgData name="Ali, Syed Waqqas" userId="1b3a5f44-9498-4738-8c4e-8127257d744d" providerId="ADAL" clId="{EC383793-85F4-4460-93F7-CA245DB705D4}" dt="2024-02-07T19:34:39.732" v="4210" actId="14100"/>
          <ac:cxnSpMkLst>
            <pc:docMk/>
            <pc:sldMk cId="3878809455" sldId="343"/>
            <ac:cxnSpMk id="162" creationId="{21783303-FC18-7F31-23CC-F0A852592401}"/>
          </ac:cxnSpMkLst>
        </pc:cxnChg>
        <pc:cxnChg chg="add mod">
          <ac:chgData name="Ali, Syed Waqqas" userId="1b3a5f44-9498-4738-8c4e-8127257d744d" providerId="ADAL" clId="{EC383793-85F4-4460-93F7-CA245DB705D4}" dt="2024-02-07T19:35:16.811" v="4227" actId="14100"/>
          <ac:cxnSpMkLst>
            <pc:docMk/>
            <pc:sldMk cId="3878809455" sldId="343"/>
            <ac:cxnSpMk id="167" creationId="{6EB07BC8-47AD-693C-95BB-6DCB3550F11E}"/>
          </ac:cxnSpMkLst>
        </pc:cxnChg>
        <pc:cxnChg chg="add mod">
          <ac:chgData name="Ali, Syed Waqqas" userId="1b3a5f44-9498-4738-8c4e-8127257d744d" providerId="ADAL" clId="{EC383793-85F4-4460-93F7-CA245DB705D4}" dt="2024-02-07T19:37:25.833" v="4268" actId="14100"/>
          <ac:cxnSpMkLst>
            <pc:docMk/>
            <pc:sldMk cId="3878809455" sldId="343"/>
            <ac:cxnSpMk id="174" creationId="{2914AB78-CE1B-0717-16A3-62BC9AB6E00E}"/>
          </ac:cxnSpMkLst>
        </pc:cxnChg>
        <pc:cxnChg chg="add mod">
          <ac:chgData name="Ali, Syed Waqqas" userId="1b3a5f44-9498-4738-8c4e-8127257d744d" providerId="ADAL" clId="{EC383793-85F4-4460-93F7-CA245DB705D4}" dt="2024-02-07T19:39:48.500" v="4314" actId="14100"/>
          <ac:cxnSpMkLst>
            <pc:docMk/>
            <pc:sldMk cId="3878809455" sldId="343"/>
            <ac:cxnSpMk id="188" creationId="{31E42B97-82F6-BD98-8743-EF659231D402}"/>
          </ac:cxnSpMkLst>
        </pc:cxnChg>
      </pc:sldChg>
      <pc:sldChg chg="addSp modSp add del mod">
        <pc:chgData name="Ali, Syed Waqqas" userId="1b3a5f44-9498-4738-8c4e-8127257d744d" providerId="ADAL" clId="{EC383793-85F4-4460-93F7-CA245DB705D4}" dt="2024-02-07T19:44:34.808" v="4390" actId="47"/>
        <pc:sldMkLst>
          <pc:docMk/>
          <pc:sldMk cId="2167769725" sldId="344"/>
        </pc:sldMkLst>
        <pc:spChg chg="add mod">
          <ac:chgData name="Ali, Syed Waqqas" userId="1b3a5f44-9498-4738-8c4e-8127257d744d" providerId="ADAL" clId="{EC383793-85F4-4460-93F7-CA245DB705D4}" dt="2024-02-07T18:27:43.459" v="1597" actId="207"/>
          <ac:spMkLst>
            <pc:docMk/>
            <pc:sldMk cId="2167769725" sldId="344"/>
            <ac:spMk id="2" creationId="{D0529983-5388-B4B9-B1E7-CC4D8BA9BBD0}"/>
          </ac:spMkLst>
        </pc:spChg>
        <pc:spChg chg="add mod">
          <ac:chgData name="Ali, Syed Waqqas" userId="1b3a5f44-9498-4738-8c4e-8127257d744d" providerId="ADAL" clId="{EC383793-85F4-4460-93F7-CA245DB705D4}" dt="2024-02-07T18:27:50.505" v="1599" actId="1076"/>
          <ac:spMkLst>
            <pc:docMk/>
            <pc:sldMk cId="2167769725" sldId="344"/>
            <ac:spMk id="3" creationId="{78026962-D1CB-6016-46D6-535AB1EE066F}"/>
          </ac:spMkLst>
        </pc:spChg>
        <pc:spChg chg="add mod">
          <ac:chgData name="Ali, Syed Waqqas" userId="1b3a5f44-9498-4738-8c4e-8127257d744d" providerId="ADAL" clId="{EC383793-85F4-4460-93F7-CA245DB705D4}" dt="2024-02-07T18:28:02.911" v="1602" actId="207"/>
          <ac:spMkLst>
            <pc:docMk/>
            <pc:sldMk cId="2167769725" sldId="344"/>
            <ac:spMk id="10" creationId="{1EA4E36A-3F61-7292-E071-11F507D725B7}"/>
          </ac:spMkLst>
        </pc:spChg>
        <pc:spChg chg="add mod">
          <ac:chgData name="Ali, Syed Waqqas" userId="1b3a5f44-9498-4738-8c4e-8127257d744d" providerId="ADAL" clId="{EC383793-85F4-4460-93F7-CA245DB705D4}" dt="2024-02-07T18:28:08.820" v="1605" actId="14100"/>
          <ac:spMkLst>
            <pc:docMk/>
            <pc:sldMk cId="2167769725" sldId="344"/>
            <ac:spMk id="11" creationId="{1C2F0755-4323-9794-0252-9AEC9A1A6943}"/>
          </ac:spMkLst>
        </pc:spChg>
        <pc:spChg chg="add mod">
          <ac:chgData name="Ali, Syed Waqqas" userId="1b3a5f44-9498-4738-8c4e-8127257d744d" providerId="ADAL" clId="{EC383793-85F4-4460-93F7-CA245DB705D4}" dt="2024-02-07T18:28:15.346" v="1608" actId="14100"/>
          <ac:spMkLst>
            <pc:docMk/>
            <pc:sldMk cId="2167769725" sldId="344"/>
            <ac:spMk id="12" creationId="{83B4C793-895E-BC90-0EF5-4665F65E2143}"/>
          </ac:spMkLst>
        </pc:spChg>
        <pc:spChg chg="add mod">
          <ac:chgData name="Ali, Syed Waqqas" userId="1b3a5f44-9498-4738-8c4e-8127257d744d" providerId="ADAL" clId="{EC383793-85F4-4460-93F7-CA245DB705D4}" dt="2024-02-07T18:28:28.662" v="1612" actId="207"/>
          <ac:spMkLst>
            <pc:docMk/>
            <pc:sldMk cId="2167769725" sldId="344"/>
            <ac:spMk id="15" creationId="{6611BDAB-2BED-4C60-DA96-2DFF6EC2BC9E}"/>
          </ac:spMkLst>
        </pc:spChg>
        <pc:spChg chg="add mod">
          <ac:chgData name="Ali, Syed Waqqas" userId="1b3a5f44-9498-4738-8c4e-8127257d744d" providerId="ADAL" clId="{EC383793-85F4-4460-93F7-CA245DB705D4}" dt="2024-02-07T18:28:33.123" v="1614" actId="1076"/>
          <ac:spMkLst>
            <pc:docMk/>
            <pc:sldMk cId="2167769725" sldId="344"/>
            <ac:spMk id="16" creationId="{89440447-0D07-BF46-32CC-C90CDC6742D7}"/>
          </ac:spMkLst>
        </pc:spChg>
        <pc:spChg chg="add mod">
          <ac:chgData name="Ali, Syed Waqqas" userId="1b3a5f44-9498-4738-8c4e-8127257d744d" providerId="ADAL" clId="{EC383793-85F4-4460-93F7-CA245DB705D4}" dt="2024-02-07T18:28:58.789" v="1621" actId="207"/>
          <ac:spMkLst>
            <pc:docMk/>
            <pc:sldMk cId="2167769725" sldId="344"/>
            <ac:spMk id="18" creationId="{092F4EBE-CF26-B979-3D16-784438269C75}"/>
          </ac:spMkLst>
        </pc:spChg>
        <pc:spChg chg="add mod">
          <ac:chgData name="Ali, Syed Waqqas" userId="1b3a5f44-9498-4738-8c4e-8127257d744d" providerId="ADAL" clId="{EC383793-85F4-4460-93F7-CA245DB705D4}" dt="2024-02-07T18:29:04.862" v="1623" actId="1076"/>
          <ac:spMkLst>
            <pc:docMk/>
            <pc:sldMk cId="2167769725" sldId="344"/>
            <ac:spMk id="19" creationId="{9B5E9E8C-4E15-3422-27E6-9942E380D3FE}"/>
          </ac:spMkLst>
        </pc:spChg>
        <pc:spChg chg="mod">
          <ac:chgData name="Ali, Syed Waqqas" userId="1b3a5f44-9498-4738-8c4e-8127257d744d" providerId="ADAL" clId="{EC383793-85F4-4460-93F7-CA245DB705D4}" dt="2024-02-07T18:28:38.108" v="1615" actId="1076"/>
          <ac:spMkLst>
            <pc:docMk/>
            <pc:sldMk cId="2167769725" sldId="344"/>
            <ac:spMk id="77" creationId="{E51358B0-58C4-B0B6-81F9-2CC15AD8B130}"/>
          </ac:spMkLst>
        </pc:spChg>
      </pc:sldChg>
      <pc:sldChg chg="modSp add mod">
        <pc:chgData name="Ali, Syed Waqqas" userId="1b3a5f44-9498-4738-8c4e-8127257d744d" providerId="ADAL" clId="{EC383793-85F4-4460-93F7-CA245DB705D4}" dt="2024-02-07T19:56:43.088" v="4629" actId="20577"/>
        <pc:sldMkLst>
          <pc:docMk/>
          <pc:sldMk cId="255820758" sldId="345"/>
        </pc:sldMkLst>
        <pc:spChg chg="mod">
          <ac:chgData name="Ali, Syed Waqqas" userId="1b3a5f44-9498-4738-8c4e-8127257d744d" providerId="ADAL" clId="{EC383793-85F4-4460-93F7-CA245DB705D4}" dt="2024-02-07T18:32:04.632" v="1846" actId="20577"/>
          <ac:spMkLst>
            <pc:docMk/>
            <pc:sldMk cId="255820758" sldId="345"/>
            <ac:spMk id="2" creationId="{639DFE1E-D498-9542-F5A0-ACAE89B66896}"/>
          </ac:spMkLst>
        </pc:spChg>
        <pc:spChg chg="mod">
          <ac:chgData name="Ali, Syed Waqqas" userId="1b3a5f44-9498-4738-8c4e-8127257d744d" providerId="ADAL" clId="{EC383793-85F4-4460-93F7-CA245DB705D4}" dt="2024-02-07T19:56:43.088" v="4629" actId="20577"/>
          <ac:spMkLst>
            <pc:docMk/>
            <pc:sldMk cId="255820758" sldId="345"/>
            <ac:spMk id="3" creationId="{C90AE473-6884-4FC1-697E-2A6496CEF9D8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4:34:11.187" v="20782" actId="20577"/>
        <pc:sldMkLst>
          <pc:docMk/>
          <pc:sldMk cId="2322985347" sldId="346"/>
        </pc:sldMkLst>
        <pc:spChg chg="mod">
          <ac:chgData name="Ali, Syed Waqqas" userId="1b3a5f44-9498-4738-8c4e-8127257d744d" providerId="ADAL" clId="{EC383793-85F4-4460-93F7-CA245DB705D4}" dt="2024-02-07T18:32:12.131" v="1858" actId="20577"/>
          <ac:spMkLst>
            <pc:docMk/>
            <pc:sldMk cId="2322985347" sldId="346"/>
            <ac:spMk id="2" creationId="{36EE94DB-3502-2760-C942-9DB668EC4BCB}"/>
          </ac:spMkLst>
        </pc:spChg>
        <pc:spChg chg="mod">
          <ac:chgData name="Ali, Syed Waqqas" userId="1b3a5f44-9498-4738-8c4e-8127257d744d" providerId="ADAL" clId="{EC383793-85F4-4460-93F7-CA245DB705D4}" dt="2024-02-08T14:34:11.187" v="20782" actId="20577"/>
          <ac:spMkLst>
            <pc:docMk/>
            <pc:sldMk cId="2322985347" sldId="346"/>
            <ac:spMk id="3" creationId="{91747B36-9F72-DE7F-234C-D265597C9EF0}"/>
          </ac:spMkLst>
        </pc:spChg>
        <pc:spChg chg="add mod">
          <ac:chgData name="Ali, Syed Waqqas" userId="1b3a5f44-9498-4738-8c4e-8127257d744d" providerId="ADAL" clId="{EC383793-85F4-4460-93F7-CA245DB705D4}" dt="2024-02-07T18:40:56.498" v="2154" actId="1076"/>
          <ac:spMkLst>
            <pc:docMk/>
            <pc:sldMk cId="2322985347" sldId="346"/>
            <ac:spMk id="9" creationId="{118C580A-43D0-04AA-66D8-0A7DD3489647}"/>
          </ac:spMkLst>
        </pc:spChg>
      </pc:sldChg>
      <pc:sldChg chg="modSp add mod">
        <pc:chgData name="Ali, Syed Waqqas" userId="1b3a5f44-9498-4738-8c4e-8127257d744d" providerId="ADAL" clId="{EC383793-85F4-4460-93F7-CA245DB705D4}" dt="2024-02-07T18:42:17.680" v="2184" actId="20577"/>
        <pc:sldMkLst>
          <pc:docMk/>
          <pc:sldMk cId="2860889984" sldId="347"/>
        </pc:sldMkLst>
        <pc:spChg chg="mod">
          <ac:chgData name="Ali, Syed Waqqas" userId="1b3a5f44-9498-4738-8c4e-8127257d744d" providerId="ADAL" clId="{EC383793-85F4-4460-93F7-CA245DB705D4}" dt="2024-02-07T18:42:17.680" v="2184" actId="20577"/>
          <ac:spMkLst>
            <pc:docMk/>
            <pc:sldMk cId="2860889984" sldId="347"/>
            <ac:spMk id="2" creationId="{F3E9A5BE-2471-D35D-B913-92A1D30592BD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20:03:32.697" v="4707" actId="1076"/>
        <pc:sldMkLst>
          <pc:docMk/>
          <pc:sldMk cId="352639048" sldId="348"/>
        </pc:sldMkLst>
        <pc:spChg chg="mod">
          <ac:chgData name="Ali, Syed Waqqas" userId="1b3a5f44-9498-4738-8c4e-8127257d744d" providerId="ADAL" clId="{EC383793-85F4-4460-93F7-CA245DB705D4}" dt="2024-02-07T18:42:47.118" v="2204" actId="20577"/>
          <ac:spMkLst>
            <pc:docMk/>
            <pc:sldMk cId="352639048" sldId="348"/>
            <ac:spMk id="2" creationId="{20BF0CE5-C02E-1089-65FC-33B1AE1B96C9}"/>
          </ac:spMkLst>
        </pc:spChg>
        <pc:spChg chg="mod">
          <ac:chgData name="Ali, Syed Waqqas" userId="1b3a5f44-9498-4738-8c4e-8127257d744d" providerId="ADAL" clId="{EC383793-85F4-4460-93F7-CA245DB705D4}" dt="2024-02-07T19:51:00.051" v="4545" actId="20577"/>
          <ac:spMkLst>
            <pc:docMk/>
            <pc:sldMk cId="352639048" sldId="348"/>
            <ac:spMk id="3" creationId="{645217AF-8867-F641-2E06-B1854A38DEF1}"/>
          </ac:spMkLst>
        </pc:spChg>
        <pc:spChg chg="del">
          <ac:chgData name="Ali, Syed Waqqas" userId="1b3a5f44-9498-4738-8c4e-8127257d744d" providerId="ADAL" clId="{EC383793-85F4-4460-93F7-CA245DB705D4}" dt="2024-02-07T18:42:50.607" v="2205" actId="478"/>
          <ac:spMkLst>
            <pc:docMk/>
            <pc:sldMk cId="352639048" sldId="348"/>
            <ac:spMk id="9" creationId="{F8F0A26A-2617-0D9B-D939-E73131F2D95D}"/>
          </ac:spMkLst>
        </pc:spChg>
        <pc:spChg chg="add mod">
          <ac:chgData name="Ali, Syed Waqqas" userId="1b3a5f44-9498-4738-8c4e-8127257d744d" providerId="ADAL" clId="{EC383793-85F4-4460-93F7-CA245DB705D4}" dt="2024-02-07T18:43:00.318" v="2237" actId="207"/>
          <ac:spMkLst>
            <pc:docMk/>
            <pc:sldMk cId="352639048" sldId="348"/>
            <ac:spMk id="10" creationId="{B8EE791A-C392-469B-94EE-32E88AC1244F}"/>
          </ac:spMkLst>
        </pc:spChg>
        <pc:spChg chg="add mod">
          <ac:chgData name="Ali, Syed Waqqas" userId="1b3a5f44-9498-4738-8c4e-8127257d744d" providerId="ADAL" clId="{EC383793-85F4-4460-93F7-CA245DB705D4}" dt="2024-02-07T18:43:05.218" v="2240" actId="14100"/>
          <ac:spMkLst>
            <pc:docMk/>
            <pc:sldMk cId="352639048" sldId="348"/>
            <ac:spMk id="11" creationId="{B9A8CF37-A511-36F9-D405-6290989F3859}"/>
          </ac:spMkLst>
        </pc:spChg>
        <pc:spChg chg="add mod">
          <ac:chgData name="Ali, Syed Waqqas" userId="1b3a5f44-9498-4738-8c4e-8127257d744d" providerId="ADAL" clId="{EC383793-85F4-4460-93F7-CA245DB705D4}" dt="2024-02-07T20:03:32.697" v="4707" actId="1076"/>
          <ac:spMkLst>
            <pc:docMk/>
            <pc:sldMk cId="352639048" sldId="348"/>
            <ac:spMk id="12" creationId="{462DAB5F-986D-1728-57BB-F452B064772A}"/>
          </ac:spMkLst>
        </pc:spChg>
        <pc:spChg chg="add mod">
          <ac:chgData name="Ali, Syed Waqqas" userId="1b3a5f44-9498-4738-8c4e-8127257d744d" providerId="ADAL" clId="{EC383793-85F4-4460-93F7-CA245DB705D4}" dt="2024-02-07T18:43:24.037" v="2258" actId="14100"/>
          <ac:spMkLst>
            <pc:docMk/>
            <pc:sldMk cId="352639048" sldId="348"/>
            <ac:spMk id="13" creationId="{6F506E30-A816-F1A0-09E9-8B9ACE677D20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20:04:35.597" v="4713" actId="20577"/>
        <pc:sldMkLst>
          <pc:docMk/>
          <pc:sldMk cId="3438124713" sldId="349"/>
        </pc:sldMkLst>
        <pc:spChg chg="mod">
          <ac:chgData name="Ali, Syed Waqqas" userId="1b3a5f44-9498-4738-8c4e-8127257d744d" providerId="ADAL" clId="{EC383793-85F4-4460-93F7-CA245DB705D4}" dt="2024-02-07T20:04:35.597" v="4713" actId="20577"/>
          <ac:spMkLst>
            <pc:docMk/>
            <pc:sldMk cId="3438124713" sldId="349"/>
            <ac:spMk id="2" creationId="{889C8B68-4263-1EF9-23E9-DCA492E33A2F}"/>
          </ac:spMkLst>
        </pc:spChg>
        <pc:spChg chg="mod">
          <ac:chgData name="Ali, Syed Waqqas" userId="1b3a5f44-9498-4738-8c4e-8127257d744d" providerId="ADAL" clId="{EC383793-85F4-4460-93F7-CA245DB705D4}" dt="2024-02-07T18:46:09.396" v="2478"/>
          <ac:spMkLst>
            <pc:docMk/>
            <pc:sldMk cId="3438124713" sldId="349"/>
            <ac:spMk id="3" creationId="{A5278B9E-5C2C-E2AB-C1FD-2EA6B90F89CD}"/>
          </ac:spMkLst>
        </pc:spChg>
        <pc:spChg chg="add mod">
          <ac:chgData name="Ali, Syed Waqqas" userId="1b3a5f44-9498-4738-8c4e-8127257d744d" providerId="ADAL" clId="{EC383793-85F4-4460-93F7-CA245DB705D4}" dt="2024-02-07T18:43:46.644" v="2269" actId="1076"/>
          <ac:spMkLst>
            <pc:docMk/>
            <pc:sldMk cId="3438124713" sldId="349"/>
            <ac:spMk id="9" creationId="{953DBE04-DB38-0940-C29A-23B245E17DCC}"/>
          </ac:spMkLst>
        </pc:spChg>
        <pc:spChg chg="mod">
          <ac:chgData name="Ali, Syed Waqqas" userId="1b3a5f44-9498-4738-8c4e-8127257d744d" providerId="ADAL" clId="{EC383793-85F4-4460-93F7-CA245DB705D4}" dt="2024-02-07T18:43:32.187" v="2261" actId="14100"/>
          <ac:spMkLst>
            <pc:docMk/>
            <pc:sldMk cId="3438124713" sldId="349"/>
            <ac:spMk id="10" creationId="{AEDDCFC4-581E-D919-8535-E6765675986E}"/>
          </ac:spMkLst>
        </pc:spChg>
        <pc:spChg chg="mod">
          <ac:chgData name="Ali, Syed Waqqas" userId="1b3a5f44-9498-4738-8c4e-8127257d744d" providerId="ADAL" clId="{EC383793-85F4-4460-93F7-CA245DB705D4}" dt="2024-02-07T18:43:40.665" v="2266" actId="1076"/>
          <ac:spMkLst>
            <pc:docMk/>
            <pc:sldMk cId="3438124713" sldId="349"/>
            <ac:spMk id="11" creationId="{FD213A99-EA48-3B71-3CEB-85AB2E972392}"/>
          </ac:spMkLst>
        </pc:spChg>
        <pc:spChg chg="del">
          <ac:chgData name="Ali, Syed Waqqas" userId="1b3a5f44-9498-4738-8c4e-8127257d744d" providerId="ADAL" clId="{EC383793-85F4-4460-93F7-CA245DB705D4}" dt="2024-02-07T18:43:42.048" v="2267" actId="478"/>
          <ac:spMkLst>
            <pc:docMk/>
            <pc:sldMk cId="3438124713" sldId="349"/>
            <ac:spMk id="12" creationId="{8E34869B-DD3D-7AC6-8B1C-9CC3DBB8F21E}"/>
          </ac:spMkLst>
        </pc:spChg>
        <pc:spChg chg="del mod">
          <ac:chgData name="Ali, Syed Waqqas" userId="1b3a5f44-9498-4738-8c4e-8127257d744d" providerId="ADAL" clId="{EC383793-85F4-4460-93F7-CA245DB705D4}" dt="2024-02-07T18:44:27.017" v="2396" actId="478"/>
          <ac:spMkLst>
            <pc:docMk/>
            <pc:sldMk cId="3438124713" sldId="349"/>
            <ac:spMk id="13" creationId="{6A25AF15-2A8C-2484-13E1-C2EE82F2E8AC}"/>
          </ac:spMkLst>
        </pc:spChg>
        <pc:spChg chg="add mod">
          <ac:chgData name="Ali, Syed Waqqas" userId="1b3a5f44-9498-4738-8c4e-8127257d744d" providerId="ADAL" clId="{EC383793-85F4-4460-93F7-CA245DB705D4}" dt="2024-02-07T18:43:52.507" v="2271" actId="1076"/>
          <ac:spMkLst>
            <pc:docMk/>
            <pc:sldMk cId="3438124713" sldId="349"/>
            <ac:spMk id="14" creationId="{4D52C8E7-FAFD-6171-BF1C-487132129BCA}"/>
          </ac:spMkLst>
        </pc:spChg>
      </pc:sldChg>
      <pc:sldChg chg="modSp add mod">
        <pc:chgData name="Ali, Syed Waqqas" userId="1b3a5f44-9498-4738-8c4e-8127257d744d" providerId="ADAL" clId="{EC383793-85F4-4460-93F7-CA245DB705D4}" dt="2024-02-08T14:34:54.454" v="20788"/>
        <pc:sldMkLst>
          <pc:docMk/>
          <pc:sldMk cId="3834192790" sldId="350"/>
        </pc:sldMkLst>
        <pc:spChg chg="mod">
          <ac:chgData name="Ali, Syed Waqqas" userId="1b3a5f44-9498-4738-8c4e-8127257d744d" providerId="ADAL" clId="{EC383793-85F4-4460-93F7-CA245DB705D4}" dt="2024-02-07T20:04:38.946" v="4717" actId="20577"/>
          <ac:spMkLst>
            <pc:docMk/>
            <pc:sldMk cId="3834192790" sldId="350"/>
            <ac:spMk id="2" creationId="{C38A9E65-79F6-FCCB-F6E0-C7D7E0BEAE01}"/>
          </ac:spMkLst>
        </pc:spChg>
        <pc:spChg chg="mod">
          <ac:chgData name="Ali, Syed Waqqas" userId="1b3a5f44-9498-4738-8c4e-8127257d744d" providerId="ADAL" clId="{EC383793-85F4-4460-93F7-CA245DB705D4}" dt="2024-02-08T14:34:54.454" v="20788"/>
          <ac:spMkLst>
            <pc:docMk/>
            <pc:sldMk cId="3834192790" sldId="350"/>
            <ac:spMk id="3" creationId="{1D63E9BC-B19A-1848-5F8B-2D475CF4A581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14:35:30.344" v="20815" actId="207"/>
        <pc:sldMkLst>
          <pc:docMk/>
          <pc:sldMk cId="1611091512" sldId="351"/>
        </pc:sldMkLst>
        <pc:spChg chg="mod">
          <ac:chgData name="Ali, Syed Waqqas" userId="1b3a5f44-9498-4738-8c4e-8127257d744d" providerId="ADAL" clId="{EC383793-85F4-4460-93F7-CA245DB705D4}" dt="2024-02-07T20:04:42.138" v="4721" actId="20577"/>
          <ac:spMkLst>
            <pc:docMk/>
            <pc:sldMk cId="1611091512" sldId="351"/>
            <ac:spMk id="2" creationId="{10125D29-8BCA-72C8-2CBA-D5E45BE136F3}"/>
          </ac:spMkLst>
        </pc:spChg>
        <pc:spChg chg="mod">
          <ac:chgData name="Ali, Syed Waqqas" userId="1b3a5f44-9498-4738-8c4e-8127257d744d" providerId="ADAL" clId="{EC383793-85F4-4460-93F7-CA245DB705D4}" dt="2024-02-08T14:35:30.344" v="20815" actId="207"/>
          <ac:spMkLst>
            <pc:docMk/>
            <pc:sldMk cId="1611091512" sldId="351"/>
            <ac:spMk id="3" creationId="{E155408C-C947-9FCF-5E21-CC8866087C1C}"/>
          </ac:spMkLst>
        </pc:spChg>
        <pc:spChg chg="add mod">
          <ac:chgData name="Ali, Syed Waqqas" userId="1b3a5f44-9498-4738-8c4e-8127257d744d" providerId="ADAL" clId="{EC383793-85F4-4460-93F7-CA245DB705D4}" dt="2024-02-07T19:51:28.970" v="4551" actId="1076"/>
          <ac:spMkLst>
            <pc:docMk/>
            <pc:sldMk cId="1611091512" sldId="351"/>
            <ac:spMk id="9" creationId="{3ADCAC65-7FAD-23C8-3465-25DE035C281F}"/>
          </ac:spMkLst>
        </pc:spChg>
        <pc:spChg chg="mod">
          <ac:chgData name="Ali, Syed Waqqas" userId="1b3a5f44-9498-4738-8c4e-8127257d744d" providerId="ADAL" clId="{EC383793-85F4-4460-93F7-CA245DB705D4}" dt="2024-02-07T19:51:27.074" v="4550" actId="1076"/>
          <ac:spMkLst>
            <pc:docMk/>
            <pc:sldMk cId="1611091512" sldId="351"/>
            <ac:spMk id="10" creationId="{D5911B25-10F7-9E2C-5033-77168E461F06}"/>
          </ac:spMkLst>
        </pc:spChg>
        <pc:spChg chg="mod">
          <ac:chgData name="Ali, Syed Waqqas" userId="1b3a5f44-9498-4738-8c4e-8127257d744d" providerId="ADAL" clId="{EC383793-85F4-4460-93F7-CA245DB705D4}" dt="2024-02-07T19:51:22.894" v="4549" actId="1076"/>
          <ac:spMkLst>
            <pc:docMk/>
            <pc:sldMk cId="1611091512" sldId="351"/>
            <ac:spMk id="11" creationId="{FCFF5C3E-5ECC-4D13-1722-75D2B4B2BAEF}"/>
          </ac:spMkLst>
        </pc:spChg>
        <pc:spChg chg="del">
          <ac:chgData name="Ali, Syed Waqqas" userId="1b3a5f44-9498-4738-8c4e-8127257d744d" providerId="ADAL" clId="{EC383793-85F4-4460-93F7-CA245DB705D4}" dt="2024-02-07T18:47:17.967" v="2505" actId="478"/>
          <ac:spMkLst>
            <pc:docMk/>
            <pc:sldMk cId="1611091512" sldId="351"/>
            <ac:spMk id="12" creationId="{2FD8F168-5EE9-AE2D-4C4C-42D8222EBB59}"/>
          </ac:spMkLst>
        </pc:spChg>
        <pc:spChg chg="del">
          <ac:chgData name="Ali, Syed Waqqas" userId="1b3a5f44-9498-4738-8c4e-8127257d744d" providerId="ADAL" clId="{EC383793-85F4-4460-93F7-CA245DB705D4}" dt="2024-02-07T18:47:39.110" v="2550" actId="478"/>
          <ac:spMkLst>
            <pc:docMk/>
            <pc:sldMk cId="1611091512" sldId="351"/>
            <ac:spMk id="13" creationId="{AC33FEA5-67C8-55DA-956A-C2E622D372BF}"/>
          </ac:spMkLst>
        </pc:spChg>
        <pc:spChg chg="add mod">
          <ac:chgData name="Ali, Syed Waqqas" userId="1b3a5f44-9498-4738-8c4e-8127257d744d" providerId="ADAL" clId="{EC383793-85F4-4460-93F7-CA245DB705D4}" dt="2024-02-07T19:51:31.327" v="4552" actId="1076"/>
          <ac:spMkLst>
            <pc:docMk/>
            <pc:sldMk cId="1611091512" sldId="351"/>
            <ac:spMk id="14" creationId="{A315F246-6549-0B9B-5F4E-E76F2E1A1249}"/>
          </ac:spMkLst>
        </pc:spChg>
        <pc:spChg chg="add mod">
          <ac:chgData name="Ali, Syed Waqqas" userId="1b3a5f44-9498-4738-8c4e-8127257d744d" providerId="ADAL" clId="{EC383793-85F4-4460-93F7-CA245DB705D4}" dt="2024-02-07T19:58:14.144" v="4631" actId="14100"/>
          <ac:spMkLst>
            <pc:docMk/>
            <pc:sldMk cId="1611091512" sldId="351"/>
            <ac:spMk id="15" creationId="{FB9B5E64-701A-78A5-1898-6A044BCB1553}"/>
          </ac:spMkLst>
        </pc:spChg>
        <pc:spChg chg="add del mod">
          <ac:chgData name="Ali, Syed Waqqas" userId="1b3a5f44-9498-4738-8c4e-8127257d744d" providerId="ADAL" clId="{EC383793-85F4-4460-93F7-CA245DB705D4}" dt="2024-02-08T14:35:13.398" v="20789" actId="21"/>
          <ac:spMkLst>
            <pc:docMk/>
            <pc:sldMk cId="1611091512" sldId="351"/>
            <ac:spMk id="16" creationId="{451A4850-D93A-AA55-8A9B-B761FD54D5BB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14:35:17.626" v="20790"/>
        <pc:sldMkLst>
          <pc:docMk/>
          <pc:sldMk cId="4059259037" sldId="352"/>
        </pc:sldMkLst>
        <pc:spChg chg="mod">
          <ac:chgData name="Ali, Syed Waqqas" userId="1b3a5f44-9498-4738-8c4e-8127257d744d" providerId="ADAL" clId="{EC383793-85F4-4460-93F7-CA245DB705D4}" dt="2024-02-07T20:04:46.892" v="4725" actId="20577"/>
          <ac:spMkLst>
            <pc:docMk/>
            <pc:sldMk cId="4059259037" sldId="352"/>
            <ac:spMk id="2" creationId="{022F5395-CE40-4840-51E4-DB8B47796A07}"/>
          </ac:spMkLst>
        </pc:spChg>
        <pc:spChg chg="mod">
          <ac:chgData name="Ali, Syed Waqqas" userId="1b3a5f44-9498-4738-8c4e-8127257d744d" providerId="ADAL" clId="{EC383793-85F4-4460-93F7-CA245DB705D4}" dt="2024-02-07T19:51:50.927" v="4556" actId="20577"/>
          <ac:spMkLst>
            <pc:docMk/>
            <pc:sldMk cId="4059259037" sldId="352"/>
            <ac:spMk id="3" creationId="{255548BB-73B2-C54D-00F0-45094CE30EBA}"/>
          </ac:spMkLst>
        </pc:spChg>
        <pc:spChg chg="mod">
          <ac:chgData name="Ali, Syed Waqqas" userId="1b3a5f44-9498-4738-8c4e-8127257d744d" providerId="ADAL" clId="{EC383793-85F4-4460-93F7-CA245DB705D4}" dt="2024-02-07T19:51:55.131" v="4558" actId="1076"/>
          <ac:spMkLst>
            <pc:docMk/>
            <pc:sldMk cId="4059259037" sldId="352"/>
            <ac:spMk id="9" creationId="{44437852-EA2C-E41E-6FA5-407DB36DB5BB}"/>
          </ac:spMkLst>
        </pc:spChg>
        <pc:spChg chg="mod">
          <ac:chgData name="Ali, Syed Waqqas" userId="1b3a5f44-9498-4738-8c4e-8127257d744d" providerId="ADAL" clId="{EC383793-85F4-4460-93F7-CA245DB705D4}" dt="2024-02-07T19:51:53.871" v="4557" actId="1076"/>
          <ac:spMkLst>
            <pc:docMk/>
            <pc:sldMk cId="4059259037" sldId="352"/>
            <ac:spMk id="10" creationId="{E35C101A-CE80-3624-DDC0-303DFCDE9288}"/>
          </ac:spMkLst>
        </pc:spChg>
        <pc:spChg chg="mod">
          <ac:chgData name="Ali, Syed Waqqas" userId="1b3a5f44-9498-4738-8c4e-8127257d744d" providerId="ADAL" clId="{EC383793-85F4-4460-93F7-CA245DB705D4}" dt="2024-02-07T19:51:58.409" v="4560" actId="1076"/>
          <ac:spMkLst>
            <pc:docMk/>
            <pc:sldMk cId="4059259037" sldId="352"/>
            <ac:spMk id="11" creationId="{6276D504-B266-B00D-7CDF-E16B9089D9ED}"/>
          </ac:spMkLst>
        </pc:spChg>
        <pc:spChg chg="add del mod">
          <ac:chgData name="Ali, Syed Waqqas" userId="1b3a5f44-9498-4738-8c4e-8127257d744d" providerId="ADAL" clId="{EC383793-85F4-4460-93F7-CA245DB705D4}" dt="2024-02-07T19:52:40.922" v="4568" actId="478"/>
          <ac:spMkLst>
            <pc:docMk/>
            <pc:sldMk cId="4059259037" sldId="352"/>
            <ac:spMk id="12" creationId="{D9FFB1CF-71E3-EF7A-CE25-DA0998A75716}"/>
          </ac:spMkLst>
        </pc:spChg>
        <pc:spChg chg="mod">
          <ac:chgData name="Ali, Syed Waqqas" userId="1b3a5f44-9498-4738-8c4e-8127257d744d" providerId="ADAL" clId="{EC383793-85F4-4460-93F7-CA245DB705D4}" dt="2024-02-07T19:51:56.738" v="4559" actId="1076"/>
          <ac:spMkLst>
            <pc:docMk/>
            <pc:sldMk cId="4059259037" sldId="352"/>
            <ac:spMk id="14" creationId="{C760E1AA-5A97-E649-88B3-5112C09AF115}"/>
          </ac:spMkLst>
        </pc:spChg>
        <pc:spChg chg="mod">
          <ac:chgData name="Ali, Syed Waqqas" userId="1b3a5f44-9498-4738-8c4e-8127257d744d" providerId="ADAL" clId="{EC383793-85F4-4460-93F7-CA245DB705D4}" dt="2024-02-07T19:52:12.448" v="4562" actId="1076"/>
          <ac:spMkLst>
            <pc:docMk/>
            <pc:sldMk cId="4059259037" sldId="352"/>
            <ac:spMk id="15" creationId="{FDB49EDA-43C2-B553-4927-74E92482A311}"/>
          </ac:spMkLst>
        </pc:spChg>
        <pc:spChg chg="add mod">
          <ac:chgData name="Ali, Syed Waqqas" userId="1b3a5f44-9498-4738-8c4e-8127257d744d" providerId="ADAL" clId="{EC383793-85F4-4460-93F7-CA245DB705D4}" dt="2024-02-08T14:35:17.626" v="20790"/>
          <ac:spMkLst>
            <pc:docMk/>
            <pc:sldMk cId="4059259037" sldId="352"/>
            <ac:spMk id="16" creationId="{451A4850-D93A-AA55-8A9B-B761FD54D5BB}"/>
          </ac:spMkLst>
        </pc:spChg>
      </pc:sldChg>
      <pc:sldChg chg="addSp delSp modSp add del mod">
        <pc:chgData name="Ali, Syed Waqqas" userId="1b3a5f44-9498-4738-8c4e-8127257d744d" providerId="ADAL" clId="{EC383793-85F4-4460-93F7-CA245DB705D4}" dt="2024-02-07T19:11:11.560" v="3730" actId="47"/>
        <pc:sldMkLst>
          <pc:docMk/>
          <pc:sldMk cId="2729515733" sldId="353"/>
        </pc:sldMkLst>
        <pc:spChg chg="mod">
          <ac:chgData name="Ali, Syed Waqqas" userId="1b3a5f44-9498-4738-8c4e-8127257d744d" providerId="ADAL" clId="{EC383793-85F4-4460-93F7-CA245DB705D4}" dt="2024-02-07T18:48:51.864" v="2605" actId="20577"/>
          <ac:spMkLst>
            <pc:docMk/>
            <pc:sldMk cId="2729515733" sldId="353"/>
            <ac:spMk id="2" creationId="{5588FAD7-5981-7D08-8978-7AC00839A8D6}"/>
          </ac:spMkLst>
        </pc:spChg>
        <pc:spChg chg="mod">
          <ac:chgData name="Ali, Syed Waqqas" userId="1b3a5f44-9498-4738-8c4e-8127257d744d" providerId="ADAL" clId="{EC383793-85F4-4460-93F7-CA245DB705D4}" dt="2024-02-07T19:11:02.747" v="3729"/>
          <ac:spMkLst>
            <pc:docMk/>
            <pc:sldMk cId="2729515733" sldId="353"/>
            <ac:spMk id="3" creationId="{FAE2CBF3-23D5-01C1-48F0-1D22DB9BD76B}"/>
          </ac:spMkLst>
        </pc:spChg>
        <pc:spChg chg="mod">
          <ac:chgData name="Ali, Syed Waqqas" userId="1b3a5f44-9498-4738-8c4e-8127257d744d" providerId="ADAL" clId="{EC383793-85F4-4460-93F7-CA245DB705D4}" dt="2024-02-07T19:08:56.961" v="3713" actId="1076"/>
          <ac:spMkLst>
            <pc:docMk/>
            <pc:sldMk cId="2729515733" sldId="353"/>
            <ac:spMk id="9" creationId="{85F0D128-695A-8EF5-FB5D-A11E93514265}"/>
          </ac:spMkLst>
        </pc:spChg>
        <pc:spChg chg="mod">
          <ac:chgData name="Ali, Syed Waqqas" userId="1b3a5f44-9498-4738-8c4e-8127257d744d" providerId="ADAL" clId="{EC383793-85F4-4460-93F7-CA245DB705D4}" dt="2024-02-07T19:08:56.053" v="3712" actId="1076"/>
          <ac:spMkLst>
            <pc:docMk/>
            <pc:sldMk cId="2729515733" sldId="353"/>
            <ac:spMk id="10" creationId="{BC5EE6E1-CE76-C743-609B-7AD118C670CE}"/>
          </ac:spMkLst>
        </pc:spChg>
        <pc:spChg chg="mod">
          <ac:chgData name="Ali, Syed Waqqas" userId="1b3a5f44-9498-4738-8c4e-8127257d744d" providerId="ADAL" clId="{EC383793-85F4-4460-93F7-CA245DB705D4}" dt="2024-02-07T19:08:54.776" v="3711" actId="1076"/>
          <ac:spMkLst>
            <pc:docMk/>
            <pc:sldMk cId="2729515733" sldId="353"/>
            <ac:spMk id="11" creationId="{525EE8B5-E8F3-8140-12F6-740698251BC8}"/>
          </ac:spMkLst>
        </pc:spChg>
        <pc:spChg chg="add mod">
          <ac:chgData name="Ali, Syed Waqqas" userId="1b3a5f44-9498-4738-8c4e-8127257d744d" providerId="ADAL" clId="{EC383793-85F4-4460-93F7-CA245DB705D4}" dt="2024-02-07T19:08:57.558" v="3714" actId="1076"/>
          <ac:spMkLst>
            <pc:docMk/>
            <pc:sldMk cId="2729515733" sldId="353"/>
            <ac:spMk id="12" creationId="{2B0336E0-7E56-EE22-CF8D-72976B936084}"/>
          </ac:spMkLst>
        </pc:spChg>
        <pc:spChg chg="add mod">
          <ac:chgData name="Ali, Syed Waqqas" userId="1b3a5f44-9498-4738-8c4e-8127257d744d" providerId="ADAL" clId="{EC383793-85F4-4460-93F7-CA245DB705D4}" dt="2024-02-07T19:08:58.332" v="3715" actId="1076"/>
          <ac:spMkLst>
            <pc:docMk/>
            <pc:sldMk cId="2729515733" sldId="353"/>
            <ac:spMk id="13" creationId="{1CB93590-F3FE-3D5D-41A6-B8A711D33994}"/>
          </ac:spMkLst>
        </pc:spChg>
        <pc:spChg chg="mod">
          <ac:chgData name="Ali, Syed Waqqas" userId="1b3a5f44-9498-4738-8c4e-8127257d744d" providerId="ADAL" clId="{EC383793-85F4-4460-93F7-CA245DB705D4}" dt="2024-02-07T19:08:59.348" v="3716" actId="1076"/>
          <ac:spMkLst>
            <pc:docMk/>
            <pc:sldMk cId="2729515733" sldId="353"/>
            <ac:spMk id="14" creationId="{F901A0BE-1223-6029-23C7-17DBE82C0AC0}"/>
          </ac:spMkLst>
        </pc:spChg>
        <pc:spChg chg="del">
          <ac:chgData name="Ali, Syed Waqqas" userId="1b3a5f44-9498-4738-8c4e-8127257d744d" providerId="ADAL" clId="{EC383793-85F4-4460-93F7-CA245DB705D4}" dt="2024-02-07T18:49:46.796" v="2629" actId="478"/>
          <ac:spMkLst>
            <pc:docMk/>
            <pc:sldMk cId="2729515733" sldId="353"/>
            <ac:spMk id="15" creationId="{3A4DBB4F-D00A-3B2B-584E-3A95BB901640}"/>
          </ac:spMkLst>
        </pc:spChg>
      </pc:sldChg>
      <pc:sldChg chg="modSp add del mod">
        <pc:chgData name="Ali, Syed Waqqas" userId="1b3a5f44-9498-4738-8c4e-8127257d744d" providerId="ADAL" clId="{EC383793-85F4-4460-93F7-CA245DB705D4}" dt="2024-02-07T19:13:08.630" v="3900" actId="47"/>
        <pc:sldMkLst>
          <pc:docMk/>
          <pc:sldMk cId="2013141604" sldId="354"/>
        </pc:sldMkLst>
        <pc:spChg chg="mod">
          <ac:chgData name="Ali, Syed Waqqas" userId="1b3a5f44-9498-4738-8c4e-8127257d744d" providerId="ADAL" clId="{EC383793-85F4-4460-93F7-CA245DB705D4}" dt="2024-02-07T18:57:35.580" v="3038" actId="20577"/>
          <ac:spMkLst>
            <pc:docMk/>
            <pc:sldMk cId="2013141604" sldId="354"/>
            <ac:spMk id="3" creationId="{3E8EB6ED-2453-A8CC-463B-005109472B8C}"/>
          </ac:spMkLst>
        </pc:spChg>
      </pc:sldChg>
      <pc:sldChg chg="modSp add mod">
        <pc:chgData name="Ali, Syed Waqqas" userId="1b3a5f44-9498-4738-8c4e-8127257d744d" providerId="ADAL" clId="{EC383793-85F4-4460-93F7-CA245DB705D4}" dt="2024-02-07T19:54:39.931" v="4584" actId="403"/>
        <pc:sldMkLst>
          <pc:docMk/>
          <pc:sldMk cId="2654243554" sldId="355"/>
        </pc:sldMkLst>
        <pc:spChg chg="mod">
          <ac:chgData name="Ali, Syed Waqqas" userId="1b3a5f44-9498-4738-8c4e-8127257d744d" providerId="ADAL" clId="{EC383793-85F4-4460-93F7-CA245DB705D4}" dt="2024-02-07T18:51:50.530" v="2743" actId="20577"/>
          <ac:spMkLst>
            <pc:docMk/>
            <pc:sldMk cId="2654243554" sldId="355"/>
            <ac:spMk id="2" creationId="{59EAA730-6751-D2C7-EF38-298755E3E3F9}"/>
          </ac:spMkLst>
        </pc:spChg>
        <pc:spChg chg="mod">
          <ac:chgData name="Ali, Syed Waqqas" userId="1b3a5f44-9498-4738-8c4e-8127257d744d" providerId="ADAL" clId="{EC383793-85F4-4460-93F7-CA245DB705D4}" dt="2024-02-07T19:54:39.931" v="4584" actId="403"/>
          <ac:spMkLst>
            <pc:docMk/>
            <pc:sldMk cId="2654243554" sldId="355"/>
            <ac:spMk id="3" creationId="{BC93D116-92C2-974D-EEAB-C008D98D7597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19:55:34.494" v="4605" actId="1076"/>
        <pc:sldMkLst>
          <pc:docMk/>
          <pc:sldMk cId="4148169205" sldId="356"/>
        </pc:sldMkLst>
        <pc:spChg chg="mod">
          <ac:chgData name="Ali, Syed Waqqas" userId="1b3a5f44-9498-4738-8c4e-8127257d744d" providerId="ADAL" clId="{EC383793-85F4-4460-93F7-CA245DB705D4}" dt="2024-02-07T19:04:06.610" v="3388" actId="20577"/>
          <ac:spMkLst>
            <pc:docMk/>
            <pc:sldMk cId="4148169205" sldId="356"/>
            <ac:spMk id="2" creationId="{417B7F64-B7C8-81FC-0832-1DE9F631D633}"/>
          </ac:spMkLst>
        </pc:spChg>
        <pc:spChg chg="mod">
          <ac:chgData name="Ali, Syed Waqqas" userId="1b3a5f44-9498-4738-8c4e-8127257d744d" providerId="ADAL" clId="{EC383793-85F4-4460-93F7-CA245DB705D4}" dt="2024-02-07T19:55:24.930" v="4604" actId="403"/>
          <ac:spMkLst>
            <pc:docMk/>
            <pc:sldMk cId="4148169205" sldId="356"/>
            <ac:spMk id="3" creationId="{86ECC2EC-5FE6-7AAA-0452-249AF5ACC756}"/>
          </ac:spMkLst>
        </pc:spChg>
        <pc:spChg chg="add mod">
          <ac:chgData name="Ali, Syed Waqqas" userId="1b3a5f44-9498-4738-8c4e-8127257d744d" providerId="ADAL" clId="{EC383793-85F4-4460-93F7-CA245DB705D4}" dt="2024-02-07T19:16:28.287" v="3958" actId="1035"/>
          <ac:spMkLst>
            <pc:docMk/>
            <pc:sldMk cId="4148169205" sldId="356"/>
            <ac:spMk id="9" creationId="{47BAF8A4-A97C-00EA-75F0-9AAF9911CDCE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0" creationId="{9E413ECA-683F-DD99-8491-5CD563017046}"/>
          </ac:spMkLst>
        </pc:spChg>
        <pc:spChg chg="add mod">
          <ac:chgData name="Ali, Syed Waqqas" userId="1b3a5f44-9498-4738-8c4e-8127257d744d" providerId="ADAL" clId="{EC383793-85F4-4460-93F7-CA245DB705D4}" dt="2024-02-07T19:16:26.587" v="3956" actId="1036"/>
          <ac:spMkLst>
            <pc:docMk/>
            <pc:sldMk cId="4148169205" sldId="356"/>
            <ac:spMk id="11" creationId="{6EE50159-E05C-2ACF-5B0D-0AB74DA79E5F}"/>
          </ac:spMkLst>
        </pc:spChg>
        <pc:spChg chg="add mod">
          <ac:chgData name="Ali, Syed Waqqas" userId="1b3a5f44-9498-4738-8c4e-8127257d744d" providerId="ADAL" clId="{EC383793-85F4-4460-93F7-CA245DB705D4}" dt="2024-02-07T19:06:53.544" v="3682" actId="207"/>
          <ac:spMkLst>
            <pc:docMk/>
            <pc:sldMk cId="4148169205" sldId="356"/>
            <ac:spMk id="12" creationId="{285B31D3-9BCD-69F8-AEAD-8E5F58B1780F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3" creationId="{651D0D80-6EDC-747B-609D-9B9FF274BABE}"/>
          </ac:spMkLst>
        </pc:spChg>
        <pc:spChg chg="add mod">
          <ac:chgData name="Ali, Syed Waqqas" userId="1b3a5f44-9498-4738-8c4e-8127257d744d" providerId="ADAL" clId="{EC383793-85F4-4460-93F7-CA245DB705D4}" dt="2024-02-07T19:07:16.809" v="3692" actId="207"/>
          <ac:spMkLst>
            <pc:docMk/>
            <pc:sldMk cId="4148169205" sldId="356"/>
            <ac:spMk id="14" creationId="{831F9901-74FC-8E54-C3BB-8C355E200162}"/>
          </ac:spMkLst>
        </pc:spChg>
        <pc:spChg chg="add del mod">
          <ac:chgData name="Ali, Syed Waqqas" userId="1b3a5f44-9498-4738-8c4e-8127257d744d" providerId="ADAL" clId="{EC383793-85F4-4460-93F7-CA245DB705D4}" dt="2024-02-07T19:16:01.060" v="3945" actId="478"/>
          <ac:spMkLst>
            <pc:docMk/>
            <pc:sldMk cId="4148169205" sldId="356"/>
            <ac:spMk id="15" creationId="{82524635-980F-F3C9-7793-E7CA26365736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6" creationId="{176CDA67-A911-6BEE-E0A3-823D039E25D7}"/>
          </ac:spMkLst>
        </pc:spChg>
        <pc:spChg chg="add del mod">
          <ac:chgData name="Ali, Syed Waqqas" userId="1b3a5f44-9498-4738-8c4e-8127257d744d" providerId="ADAL" clId="{EC383793-85F4-4460-93F7-CA245DB705D4}" dt="2024-02-07T19:16:07.563" v="3949" actId="478"/>
          <ac:spMkLst>
            <pc:docMk/>
            <pc:sldMk cId="4148169205" sldId="356"/>
            <ac:spMk id="17" creationId="{6B84B0F9-1E28-FBD8-5E66-5056B58AB85E}"/>
          </ac:spMkLst>
        </pc:spChg>
        <pc:spChg chg="add mod">
          <ac:chgData name="Ali, Syed Waqqas" userId="1b3a5f44-9498-4738-8c4e-8127257d744d" providerId="ADAL" clId="{EC383793-85F4-4460-93F7-CA245DB705D4}" dt="2024-02-07T19:08:16.283" v="3705" actId="207"/>
          <ac:spMkLst>
            <pc:docMk/>
            <pc:sldMk cId="4148169205" sldId="356"/>
            <ac:spMk id="18" creationId="{D978684F-F496-68EA-7835-5D6383FAFF81}"/>
          </ac:spMkLst>
        </pc:spChg>
        <pc:spChg chg="add mod">
          <ac:chgData name="Ali, Syed Waqqas" userId="1b3a5f44-9498-4738-8c4e-8127257d744d" providerId="ADAL" clId="{EC383793-85F4-4460-93F7-CA245DB705D4}" dt="2024-02-07T19:55:34.494" v="4605" actId="1076"/>
          <ac:spMkLst>
            <pc:docMk/>
            <pc:sldMk cId="4148169205" sldId="356"/>
            <ac:spMk id="19" creationId="{10F3C688-E7DE-A4A6-583F-6F100F1B001B}"/>
          </ac:spMkLst>
        </pc:spChg>
        <pc:spChg chg="add mod">
          <ac:chgData name="Ali, Syed Waqqas" userId="1b3a5f44-9498-4738-8c4e-8127257d744d" providerId="ADAL" clId="{EC383793-85F4-4460-93F7-CA245DB705D4}" dt="2024-02-07T19:16:24.734" v="3953" actId="1076"/>
          <ac:spMkLst>
            <pc:docMk/>
            <pc:sldMk cId="4148169205" sldId="356"/>
            <ac:spMk id="20" creationId="{0F7BF87D-A048-1E73-AC33-77E9D285F986}"/>
          </ac:spMkLst>
        </pc:spChg>
      </pc:sldChg>
      <pc:sldChg chg="addSp modSp add mod">
        <pc:chgData name="Ali, Syed Waqqas" userId="1b3a5f44-9498-4738-8c4e-8127257d744d" providerId="ADAL" clId="{EC383793-85F4-4460-93F7-CA245DB705D4}" dt="2024-02-07T19:50:35.373" v="4541" actId="1076"/>
        <pc:sldMkLst>
          <pc:docMk/>
          <pc:sldMk cId="1487041166" sldId="357"/>
        </pc:sldMkLst>
        <pc:spChg chg="mod">
          <ac:chgData name="Ali, Syed Waqqas" userId="1b3a5f44-9498-4738-8c4e-8127257d744d" providerId="ADAL" clId="{EC383793-85F4-4460-93F7-CA245DB705D4}" dt="2024-02-07T19:11:46.506" v="3789" actId="20577"/>
          <ac:spMkLst>
            <pc:docMk/>
            <pc:sldMk cId="1487041166" sldId="357"/>
            <ac:spMk id="2" creationId="{8A71999F-4BE2-1CF8-0606-0AB60A429E99}"/>
          </ac:spMkLst>
        </pc:spChg>
        <pc:spChg chg="mod">
          <ac:chgData name="Ali, Syed Waqqas" userId="1b3a5f44-9498-4738-8c4e-8127257d744d" providerId="ADAL" clId="{EC383793-85F4-4460-93F7-CA245DB705D4}" dt="2024-02-07T19:50:21.410" v="4491" actId="403"/>
          <ac:spMkLst>
            <pc:docMk/>
            <pc:sldMk cId="1487041166" sldId="357"/>
            <ac:spMk id="3" creationId="{894A7BCF-A358-FF13-B797-CAAC359202C6}"/>
          </ac:spMkLst>
        </pc:spChg>
        <pc:spChg chg="mod">
          <ac:chgData name="Ali, Syed Waqqas" userId="1b3a5f44-9498-4738-8c4e-8127257d744d" providerId="ADAL" clId="{EC383793-85F4-4460-93F7-CA245DB705D4}" dt="2024-02-07T19:50:33.543" v="4540" actId="1076"/>
          <ac:spMkLst>
            <pc:docMk/>
            <pc:sldMk cId="1487041166" sldId="357"/>
            <ac:spMk id="9" creationId="{BAB51634-B7A9-CCAC-ACE0-106CA819E77E}"/>
          </ac:spMkLst>
        </pc:spChg>
        <pc:spChg chg="mod">
          <ac:chgData name="Ali, Syed Waqqas" userId="1b3a5f44-9498-4738-8c4e-8127257d744d" providerId="ADAL" clId="{EC383793-85F4-4460-93F7-CA245DB705D4}" dt="2024-02-07T19:50:31.028" v="4539" actId="1036"/>
          <ac:spMkLst>
            <pc:docMk/>
            <pc:sldMk cId="1487041166" sldId="357"/>
            <ac:spMk id="10" creationId="{6C0773FD-DDF3-E416-4EA3-B36D146DDC44}"/>
          </ac:spMkLst>
        </pc:spChg>
        <pc:spChg chg="mod">
          <ac:chgData name="Ali, Syed Waqqas" userId="1b3a5f44-9498-4738-8c4e-8127257d744d" providerId="ADAL" clId="{EC383793-85F4-4460-93F7-CA245DB705D4}" dt="2024-02-07T19:50:24.243" v="4503" actId="1035"/>
          <ac:spMkLst>
            <pc:docMk/>
            <pc:sldMk cId="1487041166" sldId="357"/>
            <ac:spMk id="11" creationId="{DEFB3B4C-C750-0764-1068-B4CA7E67C48F}"/>
          </ac:spMkLst>
        </pc:spChg>
        <pc:spChg chg="add mod">
          <ac:chgData name="Ali, Syed Waqqas" userId="1b3a5f44-9498-4738-8c4e-8127257d744d" providerId="ADAL" clId="{EC383793-85F4-4460-93F7-CA245DB705D4}" dt="2024-02-07T19:12:23.825" v="3887" actId="113"/>
          <ac:spMkLst>
            <pc:docMk/>
            <pc:sldMk cId="1487041166" sldId="357"/>
            <ac:spMk id="12" creationId="{51F276CF-C746-3322-2F43-593F1AE11B46}"/>
          </ac:spMkLst>
        </pc:spChg>
        <pc:spChg chg="mod">
          <ac:chgData name="Ali, Syed Waqqas" userId="1b3a5f44-9498-4738-8c4e-8127257d744d" providerId="ADAL" clId="{EC383793-85F4-4460-93F7-CA245DB705D4}" dt="2024-02-07T19:50:35.373" v="4541" actId="1076"/>
          <ac:spMkLst>
            <pc:docMk/>
            <pc:sldMk cId="1487041166" sldId="357"/>
            <ac:spMk id="14" creationId="{ECCD19C5-58B8-18F8-7F41-800A20C52354}"/>
          </ac:spMkLst>
        </pc:spChg>
        <pc:spChg chg="mod">
          <ac:chgData name="Ali, Syed Waqqas" userId="1b3a5f44-9498-4738-8c4e-8127257d744d" providerId="ADAL" clId="{EC383793-85F4-4460-93F7-CA245DB705D4}" dt="2024-02-07T19:50:25.323" v="4509" actId="1036"/>
          <ac:spMkLst>
            <pc:docMk/>
            <pc:sldMk cId="1487041166" sldId="357"/>
            <ac:spMk id="15" creationId="{302EDA7A-37CF-F173-4D32-41F6FCD18EA0}"/>
          </ac:spMkLst>
        </pc:spChg>
        <pc:cxnChg chg="add mod">
          <ac:chgData name="Ali, Syed Waqqas" userId="1b3a5f44-9498-4738-8c4e-8127257d744d" providerId="ADAL" clId="{EC383793-85F4-4460-93F7-CA245DB705D4}" dt="2024-02-07T19:50:27.728" v="4525" actId="1035"/>
          <ac:cxnSpMkLst>
            <pc:docMk/>
            <pc:sldMk cId="1487041166" sldId="357"/>
            <ac:cxnSpMk id="16" creationId="{819EB012-6CAB-1D11-5D1C-543B2F6D9015}"/>
          </ac:cxnSpMkLst>
        </pc:cxnChg>
      </pc:sldChg>
      <pc:sldChg chg="addSp modSp add mod">
        <pc:chgData name="Ali, Syed Waqqas" userId="1b3a5f44-9498-4738-8c4e-8127257d744d" providerId="ADAL" clId="{EC383793-85F4-4460-93F7-CA245DB705D4}" dt="2024-02-07T20:04:26.402" v="4709" actId="20577"/>
        <pc:sldMkLst>
          <pc:docMk/>
          <pc:sldMk cId="59374219" sldId="358"/>
        </pc:sldMkLst>
        <pc:spChg chg="mod">
          <ac:chgData name="Ali, Syed Waqqas" userId="1b3a5f44-9498-4738-8c4e-8127257d744d" providerId="ADAL" clId="{EC383793-85F4-4460-93F7-CA245DB705D4}" dt="2024-02-07T20:04:26.402" v="4709" actId="20577"/>
          <ac:spMkLst>
            <pc:docMk/>
            <pc:sldMk cId="59374219" sldId="358"/>
            <ac:spMk id="2" creationId="{4B259008-94F7-69C1-ED7E-69D0BFB22C71}"/>
          </ac:spMkLst>
        </pc:spChg>
        <pc:spChg chg="add mod">
          <ac:chgData name="Ali, Syed Waqqas" userId="1b3a5f44-9498-4738-8c4e-8127257d744d" providerId="ADAL" clId="{EC383793-85F4-4460-93F7-CA245DB705D4}" dt="2024-02-07T19:36:53.147" v="4251" actId="207"/>
          <ac:spMkLst>
            <pc:docMk/>
            <pc:sldMk cId="59374219" sldId="358"/>
            <ac:spMk id="10" creationId="{8B058A54-11AC-54DC-7F8D-6571A69B1B59}"/>
          </ac:spMkLst>
        </pc:spChg>
        <pc:spChg chg="mod">
          <ac:chgData name="Ali, Syed Waqqas" userId="1b3a5f44-9498-4738-8c4e-8127257d744d" providerId="ADAL" clId="{EC383793-85F4-4460-93F7-CA245DB705D4}" dt="2024-02-07T19:46:54.849" v="4464" actId="1076"/>
          <ac:spMkLst>
            <pc:docMk/>
            <pc:sldMk cId="59374219" sldId="358"/>
            <ac:spMk id="18" creationId="{6E3043BD-25C4-EBD4-6E56-3E9A9825733C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19:46:25.808" v="4450" actId="1076"/>
        <pc:sldMkLst>
          <pc:docMk/>
          <pc:sldMk cId="3836874770" sldId="359"/>
        </pc:sldMkLst>
        <pc:spChg chg="add mod">
          <ac:chgData name="Ali, Syed Waqqas" userId="1b3a5f44-9498-4738-8c4e-8127257d744d" providerId="ADAL" clId="{EC383793-85F4-4460-93F7-CA245DB705D4}" dt="2024-02-07T19:40:35.393" v="4338" actId="1076"/>
          <ac:spMkLst>
            <pc:docMk/>
            <pc:sldMk cId="3836874770" sldId="359"/>
            <ac:spMk id="2" creationId="{952C10A2-4D2A-4554-4DC1-C07ACBD75229}"/>
          </ac:spMkLst>
        </pc:spChg>
        <pc:spChg chg="add mod">
          <ac:chgData name="Ali, Syed Waqqas" userId="1b3a5f44-9498-4738-8c4e-8127257d744d" providerId="ADAL" clId="{EC383793-85F4-4460-93F7-CA245DB705D4}" dt="2024-02-07T19:40:41.555" v="4340" actId="1076"/>
          <ac:spMkLst>
            <pc:docMk/>
            <pc:sldMk cId="3836874770" sldId="359"/>
            <ac:spMk id="3" creationId="{E0B32192-7E1D-2C43-A4B3-E5B7AE72AB8A}"/>
          </ac:spMkLst>
        </pc:spChg>
        <pc:spChg chg="add mod">
          <ac:chgData name="Ali, Syed Waqqas" userId="1b3a5f44-9498-4738-8c4e-8127257d744d" providerId="ADAL" clId="{EC383793-85F4-4460-93F7-CA245DB705D4}" dt="2024-02-07T19:41:01.568" v="4344" actId="207"/>
          <ac:spMkLst>
            <pc:docMk/>
            <pc:sldMk cId="3836874770" sldId="359"/>
            <ac:spMk id="10" creationId="{F79A0CC1-5EFA-6538-AFC4-852FB88D53A4}"/>
          </ac:spMkLst>
        </pc:spChg>
        <pc:spChg chg="add mod">
          <ac:chgData name="Ali, Syed Waqqas" userId="1b3a5f44-9498-4738-8c4e-8127257d744d" providerId="ADAL" clId="{EC383793-85F4-4460-93F7-CA245DB705D4}" dt="2024-02-07T19:41:08.448" v="4346" actId="1076"/>
          <ac:spMkLst>
            <pc:docMk/>
            <pc:sldMk cId="3836874770" sldId="359"/>
            <ac:spMk id="11" creationId="{5FFC9E89-4709-BAE8-12F0-16F816143EB9}"/>
          </ac:spMkLst>
        </pc:spChg>
        <pc:spChg chg="add mod">
          <ac:chgData name="Ali, Syed Waqqas" userId="1b3a5f44-9498-4738-8c4e-8127257d744d" providerId="ADAL" clId="{EC383793-85F4-4460-93F7-CA245DB705D4}" dt="2024-02-07T19:41:13.253" v="4348" actId="1076"/>
          <ac:spMkLst>
            <pc:docMk/>
            <pc:sldMk cId="3836874770" sldId="359"/>
            <ac:spMk id="12" creationId="{290823E5-6CD8-4675-F1FF-C9EE6A160B00}"/>
          </ac:spMkLst>
        </pc:spChg>
        <pc:spChg chg="add mod">
          <ac:chgData name="Ali, Syed Waqqas" userId="1b3a5f44-9498-4738-8c4e-8127257d744d" providerId="ADAL" clId="{EC383793-85F4-4460-93F7-CA245DB705D4}" dt="2024-02-07T19:41:47.436" v="4354" actId="207"/>
          <ac:spMkLst>
            <pc:docMk/>
            <pc:sldMk cId="3836874770" sldId="359"/>
            <ac:spMk id="15" creationId="{0423D9DC-8342-A7AF-A829-A4F86F9D4DB1}"/>
          </ac:spMkLst>
        </pc:spChg>
        <pc:spChg chg="add mod">
          <ac:chgData name="Ali, Syed Waqqas" userId="1b3a5f44-9498-4738-8c4e-8127257d744d" providerId="ADAL" clId="{EC383793-85F4-4460-93F7-CA245DB705D4}" dt="2024-02-07T19:41:53.717" v="4356" actId="1076"/>
          <ac:spMkLst>
            <pc:docMk/>
            <pc:sldMk cId="3836874770" sldId="359"/>
            <ac:spMk id="16" creationId="{EA40544F-C67A-E587-BA93-A4133EB8CF5C}"/>
          </ac:spMkLst>
        </pc:spChg>
        <pc:spChg chg="add mod">
          <ac:chgData name="Ali, Syed Waqqas" userId="1b3a5f44-9498-4738-8c4e-8127257d744d" providerId="ADAL" clId="{EC383793-85F4-4460-93F7-CA245DB705D4}" dt="2024-02-07T19:42:51.477" v="4360" actId="207"/>
          <ac:spMkLst>
            <pc:docMk/>
            <pc:sldMk cId="3836874770" sldId="359"/>
            <ac:spMk id="18" creationId="{4229EBCA-5E2F-341C-ED06-4743C1D2EDC1}"/>
          </ac:spMkLst>
        </pc:spChg>
        <pc:spChg chg="add mod">
          <ac:chgData name="Ali, Syed Waqqas" userId="1b3a5f44-9498-4738-8c4e-8127257d744d" providerId="ADAL" clId="{EC383793-85F4-4460-93F7-CA245DB705D4}" dt="2024-02-07T19:42:56.866" v="4363" actId="14100"/>
          <ac:spMkLst>
            <pc:docMk/>
            <pc:sldMk cId="3836874770" sldId="359"/>
            <ac:spMk id="19" creationId="{61D4C808-69FC-7E1F-38FE-2569FCA59C79}"/>
          </ac:spMkLst>
        </pc:spChg>
        <pc:spChg chg="add mod">
          <ac:chgData name="Ali, Syed Waqqas" userId="1b3a5f44-9498-4738-8c4e-8127257d744d" providerId="ADAL" clId="{EC383793-85F4-4460-93F7-CA245DB705D4}" dt="2024-02-07T19:43:10.651" v="4372" actId="1076"/>
          <ac:spMkLst>
            <pc:docMk/>
            <pc:sldMk cId="3836874770" sldId="359"/>
            <ac:spMk id="21" creationId="{517103A6-EE4E-E2A3-6D24-72BFC8E0A2A1}"/>
          </ac:spMkLst>
        </pc:spChg>
        <pc:spChg chg="add del mod">
          <ac:chgData name="Ali, Syed Waqqas" userId="1b3a5f44-9498-4738-8c4e-8127257d744d" providerId="ADAL" clId="{EC383793-85F4-4460-93F7-CA245DB705D4}" dt="2024-02-07T19:43:20.714" v="4375" actId="478"/>
          <ac:spMkLst>
            <pc:docMk/>
            <pc:sldMk cId="3836874770" sldId="359"/>
            <ac:spMk id="22" creationId="{0414211A-106B-E429-E662-4AF032576043}"/>
          </ac:spMkLst>
        </pc:spChg>
        <pc:spChg chg="add del mod">
          <ac:chgData name="Ali, Syed Waqqas" userId="1b3a5f44-9498-4738-8c4e-8127257d744d" providerId="ADAL" clId="{EC383793-85F4-4460-93F7-CA245DB705D4}" dt="2024-02-07T19:45:02.412" v="4392" actId="478"/>
          <ac:spMkLst>
            <pc:docMk/>
            <pc:sldMk cId="3836874770" sldId="359"/>
            <ac:spMk id="23" creationId="{5181B8E1-662F-7F86-37D6-37CE7AB3C4A5}"/>
          </ac:spMkLst>
        </pc:spChg>
        <pc:spChg chg="add mod">
          <ac:chgData name="Ali, Syed Waqqas" userId="1b3a5f44-9498-4738-8c4e-8127257d744d" providerId="ADAL" clId="{EC383793-85F4-4460-93F7-CA245DB705D4}" dt="2024-02-07T19:46:25.808" v="4450" actId="1076"/>
          <ac:spMkLst>
            <pc:docMk/>
            <pc:sldMk cId="3836874770" sldId="359"/>
            <ac:spMk id="24" creationId="{821CE672-DB85-E63B-AD23-6F8141350677}"/>
          </ac:spMkLst>
        </pc:spChg>
        <pc:spChg chg="mod">
          <ac:chgData name="Ali, Syed Waqqas" userId="1b3a5f44-9498-4738-8c4e-8127257d744d" providerId="ADAL" clId="{EC383793-85F4-4460-93F7-CA245DB705D4}" dt="2024-02-07T19:41:23.294" v="4349" actId="1076"/>
          <ac:spMkLst>
            <pc:docMk/>
            <pc:sldMk cId="3836874770" sldId="359"/>
            <ac:spMk id="39" creationId="{4DAFBA0C-C0A7-2AF3-7A89-8D23654FEC9E}"/>
          </ac:spMkLst>
        </pc:spChg>
        <pc:spChg chg="del">
          <ac:chgData name="Ali, Syed Waqqas" userId="1b3a5f44-9498-4738-8c4e-8127257d744d" providerId="ADAL" clId="{EC383793-85F4-4460-93F7-CA245DB705D4}" dt="2024-02-07T19:43:23.533" v="4376" actId="478"/>
          <ac:spMkLst>
            <pc:docMk/>
            <pc:sldMk cId="3836874770" sldId="359"/>
            <ac:spMk id="73" creationId="{8FCB6F14-68AE-32E2-7F35-BCBFEE94B50F}"/>
          </ac:spMkLst>
        </pc:spChg>
        <pc:spChg chg="mod">
          <ac:chgData name="Ali, Syed Waqqas" userId="1b3a5f44-9498-4738-8c4e-8127257d744d" providerId="ADAL" clId="{EC383793-85F4-4460-93F7-CA245DB705D4}" dt="2024-02-07T19:43:07.122" v="4371" actId="20577"/>
          <ac:spMkLst>
            <pc:docMk/>
            <pc:sldMk cId="3836874770" sldId="359"/>
            <ac:spMk id="166" creationId="{B2E15931-4774-5D23-4048-7EA007068698}"/>
          </ac:spMkLst>
        </pc:spChg>
        <pc:spChg chg="mod">
          <ac:chgData name="Ali, Syed Waqqas" userId="1b3a5f44-9498-4738-8c4e-8127257d744d" providerId="ADAL" clId="{EC383793-85F4-4460-93F7-CA245DB705D4}" dt="2024-02-07T19:43:29.635" v="4382" actId="1076"/>
          <ac:spMkLst>
            <pc:docMk/>
            <pc:sldMk cId="3836874770" sldId="359"/>
            <ac:spMk id="169" creationId="{7FA4DC23-BFA7-0325-AF6F-6C25962063D4}"/>
          </ac:spMkLst>
        </pc:spChg>
        <pc:spChg chg="del">
          <ac:chgData name="Ali, Syed Waqqas" userId="1b3a5f44-9498-4738-8c4e-8127257d744d" providerId="ADAL" clId="{EC383793-85F4-4460-93F7-CA245DB705D4}" dt="2024-02-07T19:46:17.568" v="4447" actId="478"/>
          <ac:spMkLst>
            <pc:docMk/>
            <pc:sldMk cId="3836874770" sldId="359"/>
            <ac:spMk id="171" creationId="{7B759E02-8C18-C928-5B6E-93360F7B734D}"/>
          </ac:spMkLst>
        </pc:spChg>
        <pc:spChg chg="del">
          <ac:chgData name="Ali, Syed Waqqas" userId="1b3a5f44-9498-4738-8c4e-8127257d744d" providerId="ADAL" clId="{EC383793-85F4-4460-93F7-CA245DB705D4}" dt="2024-02-07T19:43:31.310" v="4384" actId="478"/>
          <ac:spMkLst>
            <pc:docMk/>
            <pc:sldMk cId="3836874770" sldId="359"/>
            <ac:spMk id="180" creationId="{7CC2F547-A87F-2D85-56CE-BE875A589309}"/>
          </ac:spMkLst>
        </pc:spChg>
        <pc:spChg chg="del">
          <ac:chgData name="Ali, Syed Waqqas" userId="1b3a5f44-9498-4738-8c4e-8127257d744d" providerId="ADAL" clId="{EC383793-85F4-4460-93F7-CA245DB705D4}" dt="2024-02-07T19:43:30.673" v="4383" actId="478"/>
          <ac:spMkLst>
            <pc:docMk/>
            <pc:sldMk cId="3836874770" sldId="359"/>
            <ac:spMk id="181" creationId="{DC19BEFC-32E4-ECEF-DB97-2E33914EFD4E}"/>
          </ac:spMkLst>
        </pc:spChg>
        <pc:spChg chg="del">
          <ac:chgData name="Ali, Syed Waqqas" userId="1b3a5f44-9498-4738-8c4e-8127257d744d" providerId="ADAL" clId="{EC383793-85F4-4460-93F7-CA245DB705D4}" dt="2024-02-07T19:43:27.509" v="4380" actId="478"/>
          <ac:spMkLst>
            <pc:docMk/>
            <pc:sldMk cId="3836874770" sldId="359"/>
            <ac:spMk id="182" creationId="{D9578E90-E299-894F-2959-0B022B3E9AF8}"/>
          </ac:spMkLst>
        </pc:spChg>
        <pc:cxnChg chg="del">
          <ac:chgData name="Ali, Syed Waqqas" userId="1b3a5f44-9498-4738-8c4e-8127257d744d" providerId="ADAL" clId="{EC383793-85F4-4460-93F7-CA245DB705D4}" dt="2024-02-07T19:43:24.261" v="4377" actId="478"/>
          <ac:cxnSpMkLst>
            <pc:docMk/>
            <pc:sldMk cId="3836874770" sldId="359"/>
            <ac:cxnSpMk id="69" creationId="{1C6FCD6C-09DB-ECFD-C7CC-5DD4CA0C90D6}"/>
          </ac:cxnSpMkLst>
        </pc:cxnChg>
      </pc:sldChg>
      <pc:sldChg chg="modSp add mod">
        <pc:chgData name="Ali, Syed Waqqas" userId="1b3a5f44-9498-4738-8c4e-8127257d744d" providerId="ADAL" clId="{EC383793-85F4-4460-93F7-CA245DB705D4}" dt="2024-02-08T15:26:27.077" v="20816" actId="207"/>
        <pc:sldMkLst>
          <pc:docMk/>
          <pc:sldMk cId="2371606546" sldId="360"/>
        </pc:sldMkLst>
        <pc:spChg chg="mod">
          <ac:chgData name="Ali, Syed Waqqas" userId="1b3a5f44-9498-4738-8c4e-8127257d744d" providerId="ADAL" clId="{EC383793-85F4-4460-93F7-CA245DB705D4}" dt="2024-02-07T20:06:40.296" v="4781" actId="403"/>
          <ac:spMkLst>
            <pc:docMk/>
            <pc:sldMk cId="2371606546" sldId="360"/>
            <ac:spMk id="2" creationId="{1B044BFF-6CA3-F1D4-20B2-66D6B0F3F9A9}"/>
          </ac:spMkLst>
        </pc:spChg>
        <pc:spChg chg="mod">
          <ac:chgData name="Ali, Syed Waqqas" userId="1b3a5f44-9498-4738-8c4e-8127257d744d" providerId="ADAL" clId="{EC383793-85F4-4460-93F7-CA245DB705D4}" dt="2024-02-08T15:26:27.077" v="20816" actId="207"/>
          <ac:spMkLst>
            <pc:docMk/>
            <pc:sldMk cId="2371606546" sldId="360"/>
            <ac:spMk id="3" creationId="{B23378B8-90EA-3E1C-EE2C-4803417A84B7}"/>
          </ac:spMkLst>
        </pc:spChg>
      </pc:sldChg>
      <pc:sldChg chg="modSp add mod">
        <pc:chgData name="Ali, Syed Waqqas" userId="1b3a5f44-9498-4738-8c4e-8127257d744d" providerId="ADAL" clId="{EC383793-85F4-4460-93F7-CA245DB705D4}" dt="2024-02-07T20:06:34.255" v="4779" actId="20577"/>
        <pc:sldMkLst>
          <pc:docMk/>
          <pc:sldMk cId="2653761535" sldId="361"/>
        </pc:sldMkLst>
        <pc:spChg chg="mod">
          <ac:chgData name="Ali, Syed Waqqas" userId="1b3a5f44-9498-4738-8c4e-8127257d744d" providerId="ADAL" clId="{EC383793-85F4-4460-93F7-CA245DB705D4}" dt="2024-02-07T20:06:27.142" v="4743" actId="20577"/>
          <ac:spMkLst>
            <pc:docMk/>
            <pc:sldMk cId="2653761535" sldId="361"/>
            <ac:spMk id="2" creationId="{9526D621-56AD-DED5-420D-E2D3D1DBC71D}"/>
          </ac:spMkLst>
        </pc:spChg>
        <pc:spChg chg="mod">
          <ac:chgData name="Ali, Syed Waqqas" userId="1b3a5f44-9498-4738-8c4e-8127257d744d" providerId="ADAL" clId="{EC383793-85F4-4460-93F7-CA245DB705D4}" dt="2024-02-07T20:06:34.255" v="4779" actId="20577"/>
          <ac:spMkLst>
            <pc:docMk/>
            <pc:sldMk cId="2653761535" sldId="361"/>
            <ac:spMk id="3" creationId="{344A3B62-D1C5-875F-EED7-8DEB90E31C8B}"/>
          </ac:spMkLst>
        </pc:spChg>
      </pc:sldChg>
      <pc:sldChg chg="modSp add del mod">
        <pc:chgData name="Ali, Syed Waqqas" userId="1b3a5f44-9498-4738-8c4e-8127257d744d" providerId="ADAL" clId="{EC383793-85F4-4460-93F7-CA245DB705D4}" dt="2024-02-07T20:46:52.785" v="5370" actId="47"/>
        <pc:sldMkLst>
          <pc:docMk/>
          <pc:sldMk cId="3574292935" sldId="362"/>
        </pc:sldMkLst>
        <pc:spChg chg="mod">
          <ac:chgData name="Ali, Syed Waqqas" userId="1b3a5f44-9498-4738-8c4e-8127257d744d" providerId="ADAL" clId="{EC383793-85F4-4460-93F7-CA245DB705D4}" dt="2024-02-07T20:46:31.899" v="5352" actId="403"/>
          <ac:spMkLst>
            <pc:docMk/>
            <pc:sldMk cId="3574292935" sldId="362"/>
            <ac:spMk id="2" creationId="{0FC7CA77-5560-E42E-6397-1ACA0DA3A6AD}"/>
          </ac:spMkLst>
        </pc:spChg>
        <pc:spChg chg="mod">
          <ac:chgData name="Ali, Syed Waqqas" userId="1b3a5f44-9498-4738-8c4e-8127257d744d" providerId="ADAL" clId="{EC383793-85F4-4460-93F7-CA245DB705D4}" dt="2024-02-07T20:46:36.607" v="5368" actId="20577"/>
          <ac:spMkLst>
            <pc:docMk/>
            <pc:sldMk cId="3574292935" sldId="362"/>
            <ac:spMk id="3" creationId="{BDF8F8F6-E428-3C5E-45DE-19BF1A99265C}"/>
          </ac:spMkLst>
        </pc:spChg>
      </pc:sldChg>
      <pc:sldChg chg="modSp add mod">
        <pc:chgData name="Ali, Syed Waqqas" userId="1b3a5f44-9498-4738-8c4e-8127257d744d" providerId="ADAL" clId="{EC383793-85F4-4460-93F7-CA245DB705D4}" dt="2024-02-07T21:34:06.764" v="6117" actId="20577"/>
        <pc:sldMkLst>
          <pc:docMk/>
          <pc:sldMk cId="4195375375" sldId="363"/>
        </pc:sldMkLst>
        <pc:spChg chg="mod">
          <ac:chgData name="Ali, Syed Waqqas" userId="1b3a5f44-9498-4738-8c4e-8127257d744d" providerId="ADAL" clId="{EC383793-85F4-4460-93F7-CA245DB705D4}" dt="2024-02-07T21:14:14.372" v="5716" actId="5793"/>
          <ac:spMkLst>
            <pc:docMk/>
            <pc:sldMk cId="4195375375" sldId="363"/>
            <ac:spMk id="2" creationId="{4C059C7B-E817-9F29-F588-097D77937CEA}"/>
          </ac:spMkLst>
        </pc:spChg>
        <pc:spChg chg="mod">
          <ac:chgData name="Ali, Syed Waqqas" userId="1b3a5f44-9498-4738-8c4e-8127257d744d" providerId="ADAL" clId="{EC383793-85F4-4460-93F7-CA245DB705D4}" dt="2024-02-07T21:17:00.868" v="5743" actId="20577"/>
          <ac:spMkLst>
            <pc:docMk/>
            <pc:sldMk cId="4195375375" sldId="363"/>
            <ac:spMk id="3" creationId="{0C30A18D-19A3-53A0-8EE9-794DD9281FF1}"/>
          </ac:spMkLst>
        </pc:spChg>
        <pc:spChg chg="mod">
          <ac:chgData name="Ali, Syed Waqqas" userId="1b3a5f44-9498-4738-8c4e-8127257d744d" providerId="ADAL" clId="{EC383793-85F4-4460-93F7-CA245DB705D4}" dt="2024-02-07T21:18:04.600" v="5834" actId="20577"/>
          <ac:spMkLst>
            <pc:docMk/>
            <pc:sldMk cId="4195375375" sldId="363"/>
            <ac:spMk id="4" creationId="{A1CE919E-4DF5-79B3-A383-750D62CCFE9F}"/>
          </ac:spMkLst>
        </pc:spChg>
        <pc:spChg chg="mod">
          <ac:chgData name="Ali, Syed Waqqas" userId="1b3a5f44-9498-4738-8c4e-8127257d744d" providerId="ADAL" clId="{EC383793-85F4-4460-93F7-CA245DB705D4}" dt="2024-02-07T21:17:07.890" v="5764" actId="20577"/>
          <ac:spMkLst>
            <pc:docMk/>
            <pc:sldMk cId="4195375375" sldId="363"/>
            <ac:spMk id="5" creationId="{23DAA7C8-ACF0-C7C4-5CFB-1C3B02D1509C}"/>
          </ac:spMkLst>
        </pc:spChg>
        <pc:spChg chg="mod">
          <ac:chgData name="Ali, Syed Waqqas" userId="1b3a5f44-9498-4738-8c4e-8127257d744d" providerId="ADAL" clId="{EC383793-85F4-4460-93F7-CA245DB705D4}" dt="2024-02-07T21:34:06.764" v="6117" actId="20577"/>
          <ac:spMkLst>
            <pc:docMk/>
            <pc:sldMk cId="4195375375" sldId="363"/>
            <ac:spMk id="6" creationId="{96F69705-4FAE-48DD-580A-885FAF6B8C05}"/>
          </ac:spMkLst>
        </pc:spChg>
      </pc:sldChg>
      <pc:sldChg chg="modSp add mod">
        <pc:chgData name="Ali, Syed Waqqas" userId="1b3a5f44-9498-4738-8c4e-8127257d744d" providerId="ADAL" clId="{EC383793-85F4-4460-93F7-CA245DB705D4}" dt="2024-02-07T22:36:24.010" v="6150" actId="20577"/>
        <pc:sldMkLst>
          <pc:docMk/>
          <pc:sldMk cId="347384297" sldId="364"/>
        </pc:sldMkLst>
        <pc:spChg chg="mod">
          <ac:chgData name="Ali, Syed Waqqas" userId="1b3a5f44-9498-4738-8c4e-8127257d744d" providerId="ADAL" clId="{EC383793-85F4-4460-93F7-CA245DB705D4}" dt="2024-02-07T22:36:24.010" v="6150" actId="20577"/>
          <ac:spMkLst>
            <pc:docMk/>
            <pc:sldMk cId="347384297" sldId="364"/>
            <ac:spMk id="2" creationId="{720BB88B-3952-E9C7-C00D-9CB739F7C3AD}"/>
          </ac:spMkLst>
        </pc:spChg>
      </pc:sldChg>
      <pc:sldChg chg="add">
        <pc:chgData name="Ali, Syed Waqqas" userId="1b3a5f44-9498-4738-8c4e-8127257d744d" providerId="ADAL" clId="{EC383793-85F4-4460-93F7-CA245DB705D4}" dt="2024-02-07T22:37:33.389" v="6237"/>
        <pc:sldMkLst>
          <pc:docMk/>
          <pc:sldMk cId="4033050328" sldId="365"/>
        </pc:sldMkLst>
      </pc:sldChg>
      <pc:sldChg chg="addSp delSp modSp add mod">
        <pc:chgData name="Ali, Syed Waqqas" userId="1b3a5f44-9498-4738-8c4e-8127257d744d" providerId="ADAL" clId="{EC383793-85F4-4460-93F7-CA245DB705D4}" dt="2024-02-07T23:13:55.245" v="7605" actId="14734"/>
        <pc:sldMkLst>
          <pc:docMk/>
          <pc:sldMk cId="3838355276" sldId="366"/>
        </pc:sldMkLst>
        <pc:spChg chg="mod">
          <ac:chgData name="Ali, Syed Waqqas" userId="1b3a5f44-9498-4738-8c4e-8127257d744d" providerId="ADAL" clId="{EC383793-85F4-4460-93F7-CA245DB705D4}" dt="2024-02-07T23:10:56.226" v="7377" actId="20577"/>
          <ac:spMkLst>
            <pc:docMk/>
            <pc:sldMk cId="3838355276" sldId="366"/>
            <ac:spMk id="2" creationId="{61BED546-EC9E-B8E7-6FAF-3C7967763F0B}"/>
          </ac:spMkLst>
        </pc:spChg>
        <pc:spChg chg="del">
          <ac:chgData name="Ali, Syed Waqqas" userId="1b3a5f44-9498-4738-8c4e-8127257d744d" providerId="ADAL" clId="{EC383793-85F4-4460-93F7-CA245DB705D4}" dt="2024-02-07T22:38:43.197" v="6253" actId="3680"/>
          <ac:spMkLst>
            <pc:docMk/>
            <pc:sldMk cId="3838355276" sldId="366"/>
            <ac:spMk id="3" creationId="{A69BE910-CD16-B3FC-B3CD-538E20F259F1}"/>
          </ac:spMkLst>
        </pc:spChg>
        <pc:graphicFrameChg chg="add mod ord modGraphic">
          <ac:chgData name="Ali, Syed Waqqas" userId="1b3a5f44-9498-4738-8c4e-8127257d744d" providerId="ADAL" clId="{EC383793-85F4-4460-93F7-CA245DB705D4}" dt="2024-02-07T23:10:48.582" v="7349" actId="1037"/>
          <ac:graphicFrameMkLst>
            <pc:docMk/>
            <pc:sldMk cId="3838355276" sldId="366"/>
            <ac:graphicFrameMk id="9" creationId="{9EF50531-B2AD-773C-CA51-127674B860F8}"/>
          </ac:graphicFrameMkLst>
        </pc:graphicFrameChg>
        <pc:graphicFrameChg chg="add mod modGraphic">
          <ac:chgData name="Ali, Syed Waqqas" userId="1b3a5f44-9498-4738-8c4e-8127257d744d" providerId="ADAL" clId="{EC383793-85F4-4460-93F7-CA245DB705D4}" dt="2024-02-07T23:13:55.245" v="7605" actId="14734"/>
          <ac:graphicFrameMkLst>
            <pc:docMk/>
            <pc:sldMk cId="3838355276" sldId="366"/>
            <ac:graphicFrameMk id="10" creationId="{07B75EC7-3D5E-0CA9-9B47-180D49C56CC9}"/>
          </ac:graphicFrameMkLst>
        </pc:graphicFrameChg>
        <pc:graphicFrameChg chg="add mod modGraphic">
          <ac:chgData name="Ali, Syed Waqqas" userId="1b3a5f44-9498-4738-8c4e-8127257d744d" providerId="ADAL" clId="{EC383793-85F4-4460-93F7-CA245DB705D4}" dt="2024-02-07T23:12:34.563" v="7513" actId="20577"/>
          <ac:graphicFrameMkLst>
            <pc:docMk/>
            <pc:sldMk cId="3838355276" sldId="366"/>
            <ac:graphicFrameMk id="11" creationId="{C1D340BE-6D97-8FE0-9907-DB630E13298C}"/>
          </ac:graphicFrameMkLst>
        </pc:graphicFrameChg>
      </pc:sldChg>
      <pc:sldChg chg="addSp modSp add mod">
        <pc:chgData name="Ali, Syed Waqqas" userId="1b3a5f44-9498-4738-8c4e-8127257d744d" providerId="ADAL" clId="{EC383793-85F4-4460-93F7-CA245DB705D4}" dt="2024-02-07T23:04:42.856" v="6808" actId="20577"/>
        <pc:sldMkLst>
          <pc:docMk/>
          <pc:sldMk cId="1966101567" sldId="367"/>
        </pc:sldMkLst>
        <pc:spChg chg="mod">
          <ac:chgData name="Ali, Syed Waqqas" userId="1b3a5f44-9498-4738-8c4e-8127257d744d" providerId="ADAL" clId="{EC383793-85F4-4460-93F7-CA245DB705D4}" dt="2024-02-07T22:49:50.363" v="6730" actId="20577"/>
          <ac:spMkLst>
            <pc:docMk/>
            <pc:sldMk cId="1966101567" sldId="367"/>
            <ac:spMk id="2" creationId="{271BAF28-35F3-07A5-780E-12FFF5FB15F4}"/>
          </ac:spMkLst>
        </pc:spChg>
        <pc:spChg chg="mod">
          <ac:chgData name="Ali, Syed Waqqas" userId="1b3a5f44-9498-4738-8c4e-8127257d744d" providerId="ADAL" clId="{EC383793-85F4-4460-93F7-CA245DB705D4}" dt="2024-02-07T23:04:42.856" v="6808" actId="20577"/>
          <ac:spMkLst>
            <pc:docMk/>
            <pc:sldMk cId="1966101567" sldId="367"/>
            <ac:spMk id="3" creationId="{D23483FE-F79C-84A8-6A5D-431F40385752}"/>
          </ac:spMkLst>
        </pc:spChg>
        <pc:spChg chg="add mod">
          <ac:chgData name="Ali, Syed Waqqas" userId="1b3a5f44-9498-4738-8c4e-8127257d744d" providerId="ADAL" clId="{EC383793-85F4-4460-93F7-CA245DB705D4}" dt="2024-02-07T22:49:39.008" v="6699" actId="1076"/>
          <ac:spMkLst>
            <pc:docMk/>
            <pc:sldMk cId="1966101567" sldId="367"/>
            <ac:spMk id="9" creationId="{13C21FA1-C514-ABA5-6446-9839923215E2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15:30:02.585" v="20837" actId="692"/>
        <pc:sldMkLst>
          <pc:docMk/>
          <pc:sldMk cId="4080432984" sldId="368"/>
        </pc:sldMkLst>
        <pc:spChg chg="mod">
          <ac:chgData name="Ali, Syed Waqqas" userId="1b3a5f44-9498-4738-8c4e-8127257d744d" providerId="ADAL" clId="{EC383793-85F4-4460-93F7-CA245DB705D4}" dt="2024-02-07T23:10:14.278" v="7265" actId="20577"/>
          <ac:spMkLst>
            <pc:docMk/>
            <pc:sldMk cId="4080432984" sldId="368"/>
            <ac:spMk id="3" creationId="{671D717B-3E6D-9746-48AD-25632429972C}"/>
          </ac:spMkLst>
        </pc:spChg>
        <pc:spChg chg="add mod">
          <ac:chgData name="Ali, Syed Waqqas" userId="1b3a5f44-9498-4738-8c4e-8127257d744d" providerId="ADAL" clId="{EC383793-85F4-4460-93F7-CA245DB705D4}" dt="2024-02-07T23:07:29.242" v="7133" actId="207"/>
          <ac:spMkLst>
            <pc:docMk/>
            <pc:sldMk cId="4080432984" sldId="368"/>
            <ac:spMk id="10" creationId="{98543C61-8054-2363-54AF-F94FB23F4034}"/>
          </ac:spMkLst>
        </pc:spChg>
        <pc:spChg chg="add mod">
          <ac:chgData name="Ali, Syed Waqqas" userId="1b3a5f44-9498-4738-8c4e-8127257d744d" providerId="ADAL" clId="{EC383793-85F4-4460-93F7-CA245DB705D4}" dt="2024-02-08T15:30:02.585" v="20837" actId="692"/>
          <ac:spMkLst>
            <pc:docMk/>
            <pc:sldMk cId="4080432984" sldId="368"/>
            <ac:spMk id="16" creationId="{378410C3-F379-117E-5EBE-117661658CB5}"/>
          </ac:spMkLst>
        </pc:spChg>
        <pc:graphicFrameChg chg="add mod">
          <ac:chgData name="Ali, Syed Waqqas" userId="1b3a5f44-9498-4738-8c4e-8127257d744d" providerId="ADAL" clId="{EC383793-85F4-4460-93F7-CA245DB705D4}" dt="2024-02-07T23:09:23.475" v="7246" actId="1076"/>
          <ac:graphicFrameMkLst>
            <pc:docMk/>
            <pc:sldMk cId="4080432984" sldId="368"/>
            <ac:graphicFrameMk id="11" creationId="{987A0E2C-6133-DF9E-D23D-53406031B2AB}"/>
          </ac:graphicFrameMkLst>
        </pc:graphicFrameChg>
        <pc:cxnChg chg="add del mod">
          <ac:chgData name="Ali, Syed Waqqas" userId="1b3a5f44-9498-4738-8c4e-8127257d744d" providerId="ADAL" clId="{EC383793-85F4-4460-93F7-CA245DB705D4}" dt="2024-02-08T15:27:55.847" v="20821" actId="478"/>
          <ac:cxnSpMkLst>
            <pc:docMk/>
            <pc:sldMk cId="4080432984" sldId="368"/>
            <ac:cxnSpMk id="13" creationId="{65B20653-1B05-96C5-FCDD-70EC4031D882}"/>
          </ac:cxnSpMkLst>
        </pc:cxnChg>
      </pc:sldChg>
      <pc:sldChg chg="addSp delSp modSp add mod">
        <pc:chgData name="Ali, Syed Waqqas" userId="1b3a5f44-9498-4738-8c4e-8127257d744d" providerId="ADAL" clId="{EC383793-85F4-4460-93F7-CA245DB705D4}" dt="2024-02-08T15:38:42.455" v="20867" actId="14100"/>
        <pc:sldMkLst>
          <pc:docMk/>
          <pc:sldMk cId="1135595679" sldId="369"/>
        </pc:sldMkLst>
        <pc:spChg chg="mod">
          <ac:chgData name="Ali, Syed Waqqas" userId="1b3a5f44-9498-4738-8c4e-8127257d744d" providerId="ADAL" clId="{EC383793-85F4-4460-93F7-CA245DB705D4}" dt="2024-02-07T23:10:34.233" v="7300" actId="20577"/>
          <ac:spMkLst>
            <pc:docMk/>
            <pc:sldMk cId="1135595679" sldId="369"/>
            <ac:spMk id="3" creationId="{0DAC23F7-02E4-82B6-E994-ECC4F07B8D36}"/>
          </ac:spMkLst>
        </pc:spChg>
        <pc:spChg chg="mod">
          <ac:chgData name="Ali, Syed Waqqas" userId="1b3a5f44-9498-4738-8c4e-8127257d744d" providerId="ADAL" clId="{EC383793-85F4-4460-93F7-CA245DB705D4}" dt="2024-02-07T23:06:54.591" v="7105" actId="1076"/>
          <ac:spMkLst>
            <pc:docMk/>
            <pc:sldMk cId="1135595679" sldId="369"/>
            <ac:spMk id="9" creationId="{E411C35F-216F-40F5-022A-5F70ACB34896}"/>
          </ac:spMkLst>
        </pc:spChg>
        <pc:spChg chg="add mod">
          <ac:chgData name="Ali, Syed Waqqas" userId="1b3a5f44-9498-4738-8c4e-8127257d744d" providerId="ADAL" clId="{EC383793-85F4-4460-93F7-CA245DB705D4}" dt="2024-02-07T23:10:21.940" v="7271" actId="1037"/>
          <ac:spMkLst>
            <pc:docMk/>
            <pc:sldMk cId="1135595679" sldId="369"/>
            <ac:spMk id="10" creationId="{322133B4-C20A-916D-EDCE-3F9BECFD8A8F}"/>
          </ac:spMkLst>
        </pc:spChg>
        <pc:spChg chg="add mod">
          <ac:chgData name="Ali, Syed Waqqas" userId="1b3a5f44-9498-4738-8c4e-8127257d744d" providerId="ADAL" clId="{EC383793-85F4-4460-93F7-CA245DB705D4}" dt="2024-02-08T15:33:01.458" v="20850" actId="692"/>
          <ac:spMkLst>
            <pc:docMk/>
            <pc:sldMk cId="1135595679" sldId="369"/>
            <ac:spMk id="14" creationId="{7F29FD73-7E07-E7ED-B11E-B85B28C3D6D0}"/>
          </ac:spMkLst>
        </pc:spChg>
        <pc:spChg chg="add mod">
          <ac:chgData name="Ali, Syed Waqqas" userId="1b3a5f44-9498-4738-8c4e-8127257d744d" providerId="ADAL" clId="{EC383793-85F4-4460-93F7-CA245DB705D4}" dt="2024-02-08T15:33:23.249" v="20852" actId="207"/>
          <ac:spMkLst>
            <pc:docMk/>
            <pc:sldMk cId="1135595679" sldId="369"/>
            <ac:spMk id="15" creationId="{330A11BA-B55D-D236-EF89-271318AA669E}"/>
          </ac:spMkLst>
        </pc:spChg>
        <pc:graphicFrameChg chg="add mod">
          <ac:chgData name="Ali, Syed Waqqas" userId="1b3a5f44-9498-4738-8c4e-8127257d744d" providerId="ADAL" clId="{EC383793-85F4-4460-93F7-CA245DB705D4}" dt="2024-02-07T23:09:35.821" v="7249"/>
          <ac:graphicFrameMkLst>
            <pc:docMk/>
            <pc:sldMk cId="1135595679" sldId="369"/>
            <ac:graphicFrameMk id="11" creationId="{10A8FD42-F5DC-D16A-FAD7-9EB17D11DDC2}"/>
          </ac:graphicFrameMkLst>
        </pc:graphicFrameChg>
        <pc:graphicFrameChg chg="add mod modGraphic">
          <ac:chgData name="Ali, Syed Waqqas" userId="1b3a5f44-9498-4738-8c4e-8127257d744d" providerId="ADAL" clId="{EC383793-85F4-4460-93F7-CA245DB705D4}" dt="2024-02-07T23:27:05.302" v="8024" actId="20577"/>
          <ac:graphicFrameMkLst>
            <pc:docMk/>
            <pc:sldMk cId="1135595679" sldId="369"/>
            <ac:graphicFrameMk id="12" creationId="{8A57538C-7A24-9EE2-68FE-2FF48BFEBC79}"/>
          </ac:graphicFrameMkLst>
        </pc:graphicFrameChg>
        <pc:graphicFrameChg chg="add mod">
          <ac:chgData name="Ali, Syed Waqqas" userId="1b3a5f44-9498-4738-8c4e-8127257d744d" providerId="ADAL" clId="{EC383793-85F4-4460-93F7-CA245DB705D4}" dt="2024-02-07T23:28:07.362" v="8040" actId="1076"/>
          <ac:graphicFrameMkLst>
            <pc:docMk/>
            <pc:sldMk cId="1135595679" sldId="369"/>
            <ac:graphicFrameMk id="13" creationId="{C4FEA7D5-2137-3F49-9C91-DD7C35DBB3A4}"/>
          </ac:graphicFrameMkLst>
        </pc:graphicFrameChg>
        <pc:cxnChg chg="add del">
          <ac:chgData name="Ali, Syed Waqqas" userId="1b3a5f44-9498-4738-8c4e-8127257d744d" providerId="ADAL" clId="{EC383793-85F4-4460-93F7-CA245DB705D4}" dt="2024-02-08T15:34:13.149" v="20854" actId="478"/>
          <ac:cxnSpMkLst>
            <pc:docMk/>
            <pc:sldMk cId="1135595679" sldId="369"/>
            <ac:cxnSpMk id="17" creationId="{2EEE7D6C-13CB-4DC4-325F-5F7015423F73}"/>
          </ac:cxnSpMkLst>
        </pc:cxnChg>
        <pc:cxnChg chg="add mod">
          <ac:chgData name="Ali, Syed Waqqas" userId="1b3a5f44-9498-4738-8c4e-8127257d744d" providerId="ADAL" clId="{EC383793-85F4-4460-93F7-CA245DB705D4}" dt="2024-02-08T15:38:42.455" v="20867" actId="14100"/>
          <ac:cxnSpMkLst>
            <pc:docMk/>
            <pc:sldMk cId="1135595679" sldId="369"/>
            <ac:cxnSpMk id="19" creationId="{B20B7CB6-1641-8A41-8574-1BF736AFBE6F}"/>
          </ac:cxnSpMkLst>
        </pc:cxnChg>
      </pc:sldChg>
      <pc:sldChg chg="addSp delSp modSp add mod">
        <pc:chgData name="Ali, Syed Waqqas" userId="1b3a5f44-9498-4738-8c4e-8127257d744d" providerId="ADAL" clId="{EC383793-85F4-4460-93F7-CA245DB705D4}" dt="2024-02-08T15:43:24.940" v="20931" actId="20577"/>
        <pc:sldMkLst>
          <pc:docMk/>
          <pc:sldMk cId="1836818216" sldId="370"/>
        </pc:sldMkLst>
        <pc:spChg chg="mod">
          <ac:chgData name="Ali, Syed Waqqas" userId="1b3a5f44-9498-4738-8c4e-8127257d744d" providerId="ADAL" clId="{EC383793-85F4-4460-93F7-CA245DB705D4}" dt="2024-02-08T15:43:24.940" v="20931" actId="20577"/>
          <ac:spMkLst>
            <pc:docMk/>
            <pc:sldMk cId="1836818216" sldId="370"/>
            <ac:spMk id="3" creationId="{817CBD38-1DAD-AF90-B776-2063782A28EB}"/>
          </ac:spMkLst>
        </pc:spChg>
        <pc:spChg chg="mod">
          <ac:chgData name="Ali, Syed Waqqas" userId="1b3a5f44-9498-4738-8c4e-8127257d744d" providerId="ADAL" clId="{EC383793-85F4-4460-93F7-CA245DB705D4}" dt="2024-02-07T23:14:50.480" v="7702" actId="1076"/>
          <ac:spMkLst>
            <pc:docMk/>
            <pc:sldMk cId="1836818216" sldId="370"/>
            <ac:spMk id="10" creationId="{536E165E-938D-E9FD-EF0A-9688EE407DA7}"/>
          </ac:spMkLst>
        </pc:spChg>
        <pc:spChg chg="add mod">
          <ac:chgData name="Ali, Syed Waqqas" userId="1b3a5f44-9498-4738-8c4e-8127257d744d" providerId="ADAL" clId="{EC383793-85F4-4460-93F7-CA245DB705D4}" dt="2024-02-08T15:40:22.747" v="20886" actId="14100"/>
          <ac:spMkLst>
            <pc:docMk/>
            <pc:sldMk cId="1836818216" sldId="370"/>
            <ac:spMk id="14" creationId="{8B7B15E0-42FC-20D7-621C-AC7D841A38A5}"/>
          </ac:spMkLst>
        </pc:spChg>
        <pc:spChg chg="add mod">
          <ac:chgData name="Ali, Syed Waqqas" userId="1b3a5f44-9498-4738-8c4e-8127257d744d" providerId="ADAL" clId="{EC383793-85F4-4460-93F7-CA245DB705D4}" dt="2024-02-08T15:41:46.545" v="20896" actId="692"/>
          <ac:spMkLst>
            <pc:docMk/>
            <pc:sldMk cId="1836818216" sldId="370"/>
            <ac:spMk id="15" creationId="{920D391F-AB2A-F159-9CC6-56F326AF8C21}"/>
          </ac:spMkLst>
        </pc:spChg>
        <pc:spChg chg="add del mod">
          <ac:chgData name="Ali, Syed Waqqas" userId="1b3a5f44-9498-4738-8c4e-8127257d744d" providerId="ADAL" clId="{EC383793-85F4-4460-93F7-CA245DB705D4}" dt="2024-02-08T15:42:09.483" v="20906" actId="478"/>
          <ac:spMkLst>
            <pc:docMk/>
            <pc:sldMk cId="1836818216" sldId="370"/>
            <ac:spMk id="16" creationId="{8753FBF1-746F-4A5F-FA15-8044CEF53D9D}"/>
          </ac:spMkLst>
        </pc:spChg>
        <pc:spChg chg="add mod">
          <ac:chgData name="Ali, Syed Waqqas" userId="1b3a5f44-9498-4738-8c4e-8127257d744d" providerId="ADAL" clId="{EC383793-85F4-4460-93F7-CA245DB705D4}" dt="2024-02-08T15:42:25.782" v="20916" actId="692"/>
          <ac:spMkLst>
            <pc:docMk/>
            <pc:sldMk cId="1836818216" sldId="370"/>
            <ac:spMk id="17" creationId="{71870814-08D7-A878-E286-F4B388A75F20}"/>
          </ac:spMkLst>
        </pc:spChg>
        <pc:spChg chg="add mod">
          <ac:chgData name="Ali, Syed Waqqas" userId="1b3a5f44-9498-4738-8c4e-8127257d744d" providerId="ADAL" clId="{EC383793-85F4-4460-93F7-CA245DB705D4}" dt="2024-02-08T15:43:03.751" v="20928" actId="692"/>
          <ac:spMkLst>
            <pc:docMk/>
            <pc:sldMk cId="1836818216" sldId="370"/>
            <ac:spMk id="18" creationId="{C6716A48-9D1D-CDAE-38EF-7AB54E290272}"/>
          </ac:spMkLst>
        </pc:spChg>
        <pc:graphicFrameChg chg="mod modGraphic">
          <ac:chgData name="Ali, Syed Waqqas" userId="1b3a5f44-9498-4738-8c4e-8127257d744d" providerId="ADAL" clId="{EC383793-85F4-4460-93F7-CA245DB705D4}" dt="2024-02-07T23:27:10.131" v="8028" actId="20577"/>
          <ac:graphicFrameMkLst>
            <pc:docMk/>
            <pc:sldMk cId="1836818216" sldId="370"/>
            <ac:graphicFrameMk id="12" creationId="{A5CBBAAB-3D32-71A0-E0DC-EA6A9DEA7EDB}"/>
          </ac:graphicFrameMkLst>
        </pc:graphicFrameChg>
        <pc:graphicFrameChg chg="add mod">
          <ac:chgData name="Ali, Syed Waqqas" userId="1b3a5f44-9498-4738-8c4e-8127257d744d" providerId="ADAL" clId="{EC383793-85F4-4460-93F7-CA245DB705D4}" dt="2024-02-07T23:14:46.474" v="7701" actId="1076"/>
          <ac:graphicFrameMkLst>
            <pc:docMk/>
            <pc:sldMk cId="1836818216" sldId="370"/>
            <ac:graphicFrameMk id="13" creationId="{BE2D7AA2-2BB3-F7B0-3F92-F0B0CA401B7C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27:22.498" v="8032" actId="20577"/>
        <pc:sldMkLst>
          <pc:docMk/>
          <pc:sldMk cId="4149378492" sldId="371"/>
        </pc:sldMkLst>
        <pc:spChg chg="mod">
          <ac:chgData name="Ali, Syed Waqqas" userId="1b3a5f44-9498-4738-8c4e-8127257d744d" providerId="ADAL" clId="{EC383793-85F4-4460-93F7-CA245DB705D4}" dt="2024-02-07T23:17:37.411" v="7817" actId="20577"/>
          <ac:spMkLst>
            <pc:docMk/>
            <pc:sldMk cId="4149378492" sldId="371"/>
            <ac:spMk id="3" creationId="{03331B01-F5EF-1385-CE61-65F2C1CC84AE}"/>
          </ac:spMkLst>
        </pc:spChg>
        <pc:spChg chg="mod">
          <ac:chgData name="Ali, Syed Waqqas" userId="1b3a5f44-9498-4738-8c4e-8127257d744d" providerId="ADAL" clId="{EC383793-85F4-4460-93F7-CA245DB705D4}" dt="2024-02-07T23:15:36.860" v="7731" actId="1076"/>
          <ac:spMkLst>
            <pc:docMk/>
            <pc:sldMk cId="4149378492" sldId="371"/>
            <ac:spMk id="10" creationId="{5DE11A15-7844-A383-CE29-0540F64357AD}"/>
          </ac:spMkLst>
        </pc:spChg>
        <pc:graphicFrameChg chg="mod modGraphic">
          <ac:chgData name="Ali, Syed Waqqas" userId="1b3a5f44-9498-4738-8c4e-8127257d744d" providerId="ADAL" clId="{EC383793-85F4-4460-93F7-CA245DB705D4}" dt="2024-02-07T23:15:57.169" v="7737"/>
          <ac:graphicFrameMkLst>
            <pc:docMk/>
            <pc:sldMk cId="4149378492" sldId="371"/>
            <ac:graphicFrameMk id="11" creationId="{E9FBB437-DF8A-59CF-79BF-A5DD8F7682DB}"/>
          </ac:graphicFrameMkLst>
        </pc:graphicFrameChg>
        <pc:graphicFrameChg chg="mod modGraphic">
          <ac:chgData name="Ali, Syed Waqqas" userId="1b3a5f44-9498-4738-8c4e-8127257d744d" providerId="ADAL" clId="{EC383793-85F4-4460-93F7-CA245DB705D4}" dt="2024-02-07T23:27:22.498" v="8032" actId="20577"/>
          <ac:graphicFrameMkLst>
            <pc:docMk/>
            <pc:sldMk cId="4149378492" sldId="371"/>
            <ac:graphicFrameMk id="12" creationId="{20C6BBBC-42DC-26D4-EDFB-A0750DF76AB3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27:26.492" v="8036" actId="20577"/>
        <pc:sldMkLst>
          <pc:docMk/>
          <pc:sldMk cId="4078969514" sldId="372"/>
        </pc:sldMkLst>
        <pc:spChg chg="mod">
          <ac:chgData name="Ali, Syed Waqqas" userId="1b3a5f44-9498-4738-8c4e-8127257d744d" providerId="ADAL" clId="{EC383793-85F4-4460-93F7-CA245DB705D4}" dt="2024-02-07T23:20:01.484" v="7832" actId="20577"/>
          <ac:spMkLst>
            <pc:docMk/>
            <pc:sldMk cId="4078969514" sldId="372"/>
            <ac:spMk id="3" creationId="{77165DC6-B98F-8BCB-1D98-9EFC51014069}"/>
          </ac:spMkLst>
        </pc:spChg>
        <pc:graphicFrameChg chg="mod">
          <ac:chgData name="Ali, Syed Waqqas" userId="1b3a5f44-9498-4738-8c4e-8127257d744d" providerId="ADAL" clId="{EC383793-85F4-4460-93F7-CA245DB705D4}" dt="2024-02-07T23:18:00.508" v="7821"/>
          <ac:graphicFrameMkLst>
            <pc:docMk/>
            <pc:sldMk cId="4078969514" sldId="372"/>
            <ac:graphicFrameMk id="11" creationId="{E8B56CDC-D551-C618-408B-5341F47C9E52}"/>
          </ac:graphicFrameMkLst>
        </pc:graphicFrameChg>
        <pc:graphicFrameChg chg="mod modGraphic">
          <ac:chgData name="Ali, Syed Waqqas" userId="1b3a5f44-9498-4738-8c4e-8127257d744d" providerId="ADAL" clId="{EC383793-85F4-4460-93F7-CA245DB705D4}" dt="2024-02-07T23:27:26.492" v="8036" actId="20577"/>
          <ac:graphicFrameMkLst>
            <pc:docMk/>
            <pc:sldMk cId="4078969514" sldId="372"/>
            <ac:graphicFrameMk id="12" creationId="{F6DA2A84-0DE7-DB15-04B2-56AF60D59290}"/>
          </ac:graphicFrameMkLst>
        </pc:graphicFrameChg>
      </pc:sldChg>
      <pc:sldChg chg="delSp modSp add mod">
        <pc:chgData name="Ali, Syed Waqqas" userId="1b3a5f44-9498-4738-8c4e-8127257d744d" providerId="ADAL" clId="{EC383793-85F4-4460-93F7-CA245DB705D4}" dt="2024-02-07T23:22:42.541" v="7919" actId="478"/>
        <pc:sldMkLst>
          <pc:docMk/>
          <pc:sldMk cId="2095049795" sldId="373"/>
        </pc:sldMkLst>
        <pc:spChg chg="mod">
          <ac:chgData name="Ali, Syed Waqqas" userId="1b3a5f44-9498-4738-8c4e-8127257d744d" providerId="ADAL" clId="{EC383793-85F4-4460-93F7-CA245DB705D4}" dt="2024-02-07T23:22:34.352" v="7916" actId="20577"/>
          <ac:spMkLst>
            <pc:docMk/>
            <pc:sldMk cId="2095049795" sldId="373"/>
            <ac:spMk id="3" creationId="{F86A5E7D-0752-18D3-C923-36EF65AE7434}"/>
          </ac:spMkLst>
        </pc:spChg>
        <pc:graphicFrameChg chg="mod">
          <ac:chgData name="Ali, Syed Waqqas" userId="1b3a5f44-9498-4738-8c4e-8127257d744d" providerId="ADAL" clId="{EC383793-85F4-4460-93F7-CA245DB705D4}" dt="2024-02-07T23:21:11.093" v="7838"/>
          <ac:graphicFrameMkLst>
            <pc:docMk/>
            <pc:sldMk cId="2095049795" sldId="373"/>
            <ac:graphicFrameMk id="11" creationId="{526B3BCF-851D-566D-CB9D-06A8DC14E406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2:40.443" v="7918" actId="478"/>
          <ac:graphicFrameMkLst>
            <pc:docMk/>
            <pc:sldMk cId="2095049795" sldId="373"/>
            <ac:graphicFrameMk id="12" creationId="{E2343374-9AA5-4ADF-85F3-CC3995A73A4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2:42.541" v="7919" actId="478"/>
          <ac:graphicFrameMkLst>
            <pc:docMk/>
            <pc:sldMk cId="2095049795" sldId="373"/>
            <ac:graphicFrameMk id="13" creationId="{63EBC0E9-721C-F321-D82E-35CA59734F99}"/>
          </ac:graphicFrameMkLst>
        </pc:graphicFrameChg>
      </pc:sldChg>
      <pc:sldChg chg="delSp modSp add mod">
        <pc:chgData name="Ali, Syed Waqqas" userId="1b3a5f44-9498-4738-8c4e-8127257d744d" providerId="ADAL" clId="{EC383793-85F4-4460-93F7-CA245DB705D4}" dt="2024-02-07T23:27:38.198" v="8038" actId="478"/>
        <pc:sldMkLst>
          <pc:docMk/>
          <pc:sldMk cId="2711968158" sldId="374"/>
        </pc:sldMkLst>
        <pc:spChg chg="mod">
          <ac:chgData name="Ali, Syed Waqqas" userId="1b3a5f44-9498-4738-8c4e-8127257d744d" providerId="ADAL" clId="{EC383793-85F4-4460-93F7-CA245DB705D4}" dt="2024-02-07T23:24:22.306" v="7935" actId="20577"/>
          <ac:spMkLst>
            <pc:docMk/>
            <pc:sldMk cId="2711968158" sldId="374"/>
            <ac:spMk id="3" creationId="{47EC951F-96CF-9B08-109E-D8FC1FCB801F}"/>
          </ac:spMkLst>
        </pc:spChg>
        <pc:spChg chg="mod">
          <ac:chgData name="Ali, Syed Waqqas" userId="1b3a5f44-9498-4738-8c4e-8127257d744d" providerId="ADAL" clId="{EC383793-85F4-4460-93F7-CA245DB705D4}" dt="2024-02-07T23:22:47.576" v="7920" actId="1076"/>
          <ac:spMkLst>
            <pc:docMk/>
            <pc:sldMk cId="2711968158" sldId="374"/>
            <ac:spMk id="10" creationId="{CFDAB61B-0526-7AD0-6839-BBC398A04218}"/>
          </ac:spMkLst>
        </pc:spChg>
        <pc:graphicFrameChg chg="mod">
          <ac:chgData name="Ali, Syed Waqqas" userId="1b3a5f44-9498-4738-8c4e-8127257d744d" providerId="ADAL" clId="{EC383793-85F4-4460-93F7-CA245DB705D4}" dt="2024-02-07T23:23:36.062" v="7927"/>
          <ac:graphicFrameMkLst>
            <pc:docMk/>
            <pc:sldMk cId="2711968158" sldId="374"/>
            <ac:graphicFrameMk id="11" creationId="{753726F2-68D3-923A-10DC-FA2B574D516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7:35.335" v="8037" actId="478"/>
          <ac:graphicFrameMkLst>
            <pc:docMk/>
            <pc:sldMk cId="2711968158" sldId="374"/>
            <ac:graphicFrameMk id="12" creationId="{DE77A3BE-17F0-6FF4-9646-74AADD0A9974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27:38.198" v="8038" actId="478"/>
          <ac:graphicFrameMkLst>
            <pc:docMk/>
            <pc:sldMk cId="2711968158" sldId="374"/>
            <ac:graphicFrameMk id="13" creationId="{6EB369AE-48B0-7636-0F9D-AB3FFEB7A1FD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33:41.275" v="8145" actId="20577"/>
        <pc:sldMkLst>
          <pc:docMk/>
          <pc:sldMk cId="793048229" sldId="375"/>
        </pc:sldMkLst>
        <pc:spChg chg="mod">
          <ac:chgData name="Ali, Syed Waqqas" userId="1b3a5f44-9498-4738-8c4e-8127257d744d" providerId="ADAL" clId="{EC383793-85F4-4460-93F7-CA245DB705D4}" dt="2024-02-07T23:26:37.696" v="8018" actId="20577"/>
          <ac:spMkLst>
            <pc:docMk/>
            <pc:sldMk cId="793048229" sldId="375"/>
            <ac:spMk id="3" creationId="{318858CA-470F-2015-74EC-7FD93EE4A965}"/>
          </ac:spMkLst>
        </pc:spChg>
        <pc:spChg chg="mod">
          <ac:chgData name="Ali, Syed Waqqas" userId="1b3a5f44-9498-4738-8c4e-8127257d744d" providerId="ADAL" clId="{EC383793-85F4-4460-93F7-CA245DB705D4}" dt="2024-02-07T23:25:25.500" v="7947" actId="1076"/>
          <ac:spMkLst>
            <pc:docMk/>
            <pc:sldMk cId="793048229" sldId="375"/>
            <ac:spMk id="10" creationId="{642E4D03-CB76-6CD8-85A1-ED5A6F39933E}"/>
          </ac:spMkLst>
        </pc:spChg>
        <pc:graphicFrameChg chg="mod">
          <ac:chgData name="Ali, Syed Waqqas" userId="1b3a5f44-9498-4738-8c4e-8127257d744d" providerId="ADAL" clId="{EC383793-85F4-4460-93F7-CA245DB705D4}" dt="2024-02-07T23:24:45.903" v="7944"/>
          <ac:graphicFrameMkLst>
            <pc:docMk/>
            <pc:sldMk cId="793048229" sldId="375"/>
            <ac:graphicFrameMk id="11" creationId="{51113FAC-623B-72E9-A4A1-CF5539A20E25}"/>
          </ac:graphicFrameMkLst>
        </pc:graphicFrameChg>
        <pc:graphicFrameChg chg="mod modGraphic">
          <ac:chgData name="Ali, Syed Waqqas" userId="1b3a5f44-9498-4738-8c4e-8127257d744d" providerId="ADAL" clId="{EC383793-85F4-4460-93F7-CA245DB705D4}" dt="2024-02-07T23:33:41.275" v="8145" actId="20577"/>
          <ac:graphicFrameMkLst>
            <pc:docMk/>
            <pc:sldMk cId="793048229" sldId="375"/>
            <ac:graphicFrameMk id="12" creationId="{BEF05931-577C-B765-635F-DE03516443F4}"/>
          </ac:graphicFrameMkLst>
        </pc:graphicFrameChg>
        <pc:graphicFrameChg chg="mod">
          <ac:chgData name="Ali, Syed Waqqas" userId="1b3a5f44-9498-4738-8c4e-8127257d744d" providerId="ADAL" clId="{EC383793-85F4-4460-93F7-CA245DB705D4}" dt="2024-02-07T23:25:12.191" v="7946"/>
          <ac:graphicFrameMkLst>
            <pc:docMk/>
            <pc:sldMk cId="793048229" sldId="375"/>
            <ac:graphicFrameMk id="13" creationId="{D9E855D4-2B3F-765A-B129-7643F9A2E87E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8T15:43:58.627" v="20964" actId="20577"/>
        <pc:sldMkLst>
          <pc:docMk/>
          <pc:sldMk cId="1986292118" sldId="376"/>
        </pc:sldMkLst>
        <pc:spChg chg="mod">
          <ac:chgData name="Ali, Syed Waqqas" userId="1b3a5f44-9498-4738-8c4e-8127257d744d" providerId="ADAL" clId="{EC383793-85F4-4460-93F7-CA245DB705D4}" dt="2024-02-07T23:29:06.669" v="8057" actId="20577"/>
          <ac:spMkLst>
            <pc:docMk/>
            <pc:sldMk cId="1986292118" sldId="376"/>
            <ac:spMk id="2" creationId="{380366C6-E6AB-43B4-AB6F-F08A020D2767}"/>
          </ac:spMkLst>
        </pc:spChg>
        <pc:spChg chg="mod">
          <ac:chgData name="Ali, Syed Waqqas" userId="1b3a5f44-9498-4738-8c4e-8127257d744d" providerId="ADAL" clId="{EC383793-85F4-4460-93F7-CA245DB705D4}" dt="2024-02-08T15:43:58.627" v="20964" actId="20577"/>
          <ac:spMkLst>
            <pc:docMk/>
            <pc:sldMk cId="1986292118" sldId="376"/>
            <ac:spMk id="3" creationId="{4E1F69B9-E52C-4E9E-5D7D-C85D3E41611F}"/>
          </ac:spMkLst>
        </pc:spChg>
      </pc:sldChg>
      <pc:sldChg chg="delSp modSp add mod">
        <pc:chgData name="Ali, Syed Waqqas" userId="1b3a5f44-9498-4738-8c4e-8127257d744d" providerId="ADAL" clId="{EC383793-85F4-4460-93F7-CA245DB705D4}" dt="2024-02-07T23:32:10.644" v="8110" actId="478"/>
        <pc:sldMkLst>
          <pc:docMk/>
          <pc:sldMk cId="1388750901" sldId="377"/>
        </pc:sldMkLst>
        <pc:spChg chg="mod">
          <ac:chgData name="Ali, Syed Waqqas" userId="1b3a5f44-9498-4738-8c4e-8127257d744d" providerId="ADAL" clId="{EC383793-85F4-4460-93F7-CA245DB705D4}" dt="2024-02-07T23:30:33.371" v="8096" actId="20577"/>
          <ac:spMkLst>
            <pc:docMk/>
            <pc:sldMk cId="1388750901" sldId="377"/>
            <ac:spMk id="3" creationId="{6C5A2007-E7AD-2BC7-1EA0-3B97B53D74C0}"/>
          </ac:spMkLst>
        </pc:spChg>
        <pc:graphicFrameChg chg="mod">
          <ac:chgData name="Ali, Syed Waqqas" userId="1b3a5f44-9498-4738-8c4e-8127257d744d" providerId="ADAL" clId="{EC383793-85F4-4460-93F7-CA245DB705D4}" dt="2024-02-07T23:30:11.756" v="8066"/>
          <ac:graphicFrameMkLst>
            <pc:docMk/>
            <pc:sldMk cId="1388750901" sldId="377"/>
            <ac:graphicFrameMk id="11" creationId="{FA1FC443-6844-B360-EFF6-B56DCAFE71C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06.808" v="8109" actId="478"/>
          <ac:graphicFrameMkLst>
            <pc:docMk/>
            <pc:sldMk cId="1388750901" sldId="377"/>
            <ac:graphicFrameMk id="12" creationId="{52C19084-C6BB-7158-890D-FCB1D35743D3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10.644" v="8110" actId="478"/>
          <ac:graphicFrameMkLst>
            <pc:docMk/>
            <pc:sldMk cId="1388750901" sldId="377"/>
            <ac:graphicFrameMk id="13" creationId="{4C00600A-1931-3207-5011-2E69E54BC51A}"/>
          </ac:graphicFrameMkLst>
        </pc:graphicFrameChg>
      </pc:sldChg>
      <pc:sldChg chg="delSp modSp add mod">
        <pc:chgData name="Ali, Syed Waqqas" userId="1b3a5f44-9498-4738-8c4e-8127257d744d" providerId="ADAL" clId="{EC383793-85F4-4460-93F7-CA245DB705D4}" dt="2024-02-07T23:32:19.646" v="8113" actId="478"/>
        <pc:sldMkLst>
          <pc:docMk/>
          <pc:sldMk cId="928826722" sldId="378"/>
        </pc:sldMkLst>
        <pc:spChg chg="mod">
          <ac:chgData name="Ali, Syed Waqqas" userId="1b3a5f44-9498-4738-8c4e-8127257d744d" providerId="ADAL" clId="{EC383793-85F4-4460-93F7-CA245DB705D4}" dt="2024-02-07T23:31:59.753" v="8108" actId="20577"/>
          <ac:spMkLst>
            <pc:docMk/>
            <pc:sldMk cId="928826722" sldId="378"/>
            <ac:spMk id="3" creationId="{3370A39F-DA7C-4889-9014-9CEBC263BBC9}"/>
          </ac:spMkLst>
        </pc:spChg>
        <pc:spChg chg="mod">
          <ac:chgData name="Ali, Syed Waqqas" userId="1b3a5f44-9498-4738-8c4e-8127257d744d" providerId="ADAL" clId="{EC383793-85F4-4460-93F7-CA245DB705D4}" dt="2024-02-07T23:31:40.479" v="8104" actId="1076"/>
          <ac:spMkLst>
            <pc:docMk/>
            <pc:sldMk cId="928826722" sldId="378"/>
            <ac:spMk id="10" creationId="{7FACE805-C61C-812F-E0B2-40A2E7C06519}"/>
          </ac:spMkLst>
        </pc:spChg>
        <pc:graphicFrameChg chg="mod">
          <ac:chgData name="Ali, Syed Waqqas" userId="1b3a5f44-9498-4738-8c4e-8127257d744d" providerId="ADAL" clId="{EC383793-85F4-4460-93F7-CA245DB705D4}" dt="2024-02-07T23:31:50.424" v="8105"/>
          <ac:graphicFrameMkLst>
            <pc:docMk/>
            <pc:sldMk cId="928826722" sldId="378"/>
            <ac:graphicFrameMk id="11" creationId="{AB5F0DDA-3A6D-602F-6E9A-386C4A2D1CD3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19.646" v="8113" actId="478"/>
          <ac:graphicFrameMkLst>
            <pc:docMk/>
            <pc:sldMk cId="928826722" sldId="378"/>
            <ac:graphicFrameMk id="12" creationId="{6BF908A7-9E2B-84F8-F76B-0E9B078CF233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2:16.641" v="8112" actId="478"/>
          <ac:graphicFrameMkLst>
            <pc:docMk/>
            <pc:sldMk cId="928826722" sldId="378"/>
            <ac:graphicFrameMk id="13" creationId="{D8260623-593C-663F-729D-9EE736784802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7T23:34:09.590" v="8200" actId="20577"/>
        <pc:sldMkLst>
          <pc:docMk/>
          <pc:sldMk cId="1486592550" sldId="379"/>
        </pc:sldMkLst>
        <pc:spChg chg="mod">
          <ac:chgData name="Ali, Syed Waqqas" userId="1b3a5f44-9498-4738-8c4e-8127257d744d" providerId="ADAL" clId="{EC383793-85F4-4460-93F7-CA245DB705D4}" dt="2024-02-07T23:34:09.590" v="8200" actId="20577"/>
          <ac:spMkLst>
            <pc:docMk/>
            <pc:sldMk cId="1486592550" sldId="379"/>
            <ac:spMk id="3" creationId="{3EF98225-F7CD-FFBE-C272-5A082F7051F5}"/>
          </ac:spMkLst>
        </pc:spChg>
        <pc:spChg chg="mod">
          <ac:chgData name="Ali, Syed Waqqas" userId="1b3a5f44-9498-4738-8c4e-8127257d744d" providerId="ADAL" clId="{EC383793-85F4-4460-93F7-CA245DB705D4}" dt="2024-02-07T23:33:09.911" v="8129" actId="1037"/>
          <ac:spMkLst>
            <pc:docMk/>
            <pc:sldMk cId="1486592550" sldId="379"/>
            <ac:spMk id="10" creationId="{3AE85C19-69E6-613C-1639-3EBDBB190150}"/>
          </ac:spMkLst>
        </pc:spChg>
        <pc:graphicFrameChg chg="mod">
          <ac:chgData name="Ali, Syed Waqqas" userId="1b3a5f44-9498-4738-8c4e-8127257d744d" providerId="ADAL" clId="{EC383793-85F4-4460-93F7-CA245DB705D4}" dt="2024-02-07T23:32:57.609" v="8121"/>
          <ac:graphicFrameMkLst>
            <pc:docMk/>
            <pc:sldMk cId="1486592550" sldId="379"/>
            <ac:graphicFrameMk id="11" creationId="{F5D3308D-4B77-8874-C0D2-B6DC29BA4F62}"/>
          </ac:graphicFrameMkLst>
        </pc:graphicFrameChg>
        <pc:graphicFrameChg chg="modGraphic">
          <ac:chgData name="Ali, Syed Waqqas" userId="1b3a5f44-9498-4738-8c4e-8127257d744d" providerId="ADAL" clId="{EC383793-85F4-4460-93F7-CA245DB705D4}" dt="2024-02-07T23:33:36.924" v="8139" actId="20577"/>
          <ac:graphicFrameMkLst>
            <pc:docMk/>
            <pc:sldMk cId="1486592550" sldId="379"/>
            <ac:graphicFrameMk id="12" creationId="{BE57BC25-6132-730A-B4C4-F78CC41F1E9A}"/>
          </ac:graphicFrameMkLst>
        </pc:graphicFrameChg>
      </pc:sldChg>
      <pc:sldChg chg="addSp delSp modSp add mod">
        <pc:chgData name="Ali, Syed Waqqas" userId="1b3a5f44-9498-4738-8c4e-8127257d744d" providerId="ADAL" clId="{EC383793-85F4-4460-93F7-CA245DB705D4}" dt="2024-02-08T15:44:39.300" v="21035" actId="113"/>
        <pc:sldMkLst>
          <pc:docMk/>
          <pc:sldMk cId="1693785254" sldId="380"/>
        </pc:sldMkLst>
        <pc:spChg chg="mod">
          <ac:chgData name="Ali, Syed Waqqas" userId="1b3a5f44-9498-4738-8c4e-8127257d744d" providerId="ADAL" clId="{EC383793-85F4-4460-93F7-CA245DB705D4}" dt="2024-02-07T23:34:29.451" v="8210" actId="20577"/>
          <ac:spMkLst>
            <pc:docMk/>
            <pc:sldMk cId="1693785254" sldId="380"/>
            <ac:spMk id="2" creationId="{9FAE7C2F-B2B7-A060-949E-AF2D1D242156}"/>
          </ac:spMkLst>
        </pc:spChg>
        <pc:spChg chg="mod">
          <ac:chgData name="Ali, Syed Waqqas" userId="1b3a5f44-9498-4738-8c4e-8127257d744d" providerId="ADAL" clId="{EC383793-85F4-4460-93F7-CA245DB705D4}" dt="2024-02-07T23:35:34.430" v="8296" actId="20577"/>
          <ac:spMkLst>
            <pc:docMk/>
            <pc:sldMk cId="1693785254" sldId="380"/>
            <ac:spMk id="3" creationId="{8C0E2486-39F4-5FDE-3436-85508458515D}"/>
          </ac:spMkLst>
        </pc:spChg>
        <pc:spChg chg="add mod">
          <ac:chgData name="Ali, Syed Waqqas" userId="1b3a5f44-9498-4738-8c4e-8127257d744d" providerId="ADAL" clId="{EC383793-85F4-4460-93F7-CA245DB705D4}" dt="2024-02-08T15:44:39.300" v="21035" actId="113"/>
          <ac:spMkLst>
            <pc:docMk/>
            <pc:sldMk cId="1693785254" sldId="380"/>
            <ac:spMk id="11" creationId="{1B47FF13-B005-3567-104C-9A5F0AFF6BC0}"/>
          </ac:spMkLst>
        </pc:spChg>
        <pc:graphicFrameChg chg="del">
          <ac:chgData name="Ali, Syed Waqqas" userId="1b3a5f44-9498-4738-8c4e-8127257d744d" providerId="ADAL" clId="{EC383793-85F4-4460-93F7-CA245DB705D4}" dt="2024-02-07T23:34:45.377" v="8215" actId="478"/>
          <ac:graphicFrameMkLst>
            <pc:docMk/>
            <pc:sldMk cId="1693785254" sldId="380"/>
            <ac:graphicFrameMk id="11" creationId="{6749071E-5A3E-F4EF-D268-5553321837F5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4:42.106" v="8214" actId="478"/>
          <ac:graphicFrameMkLst>
            <pc:docMk/>
            <pc:sldMk cId="1693785254" sldId="380"/>
            <ac:graphicFrameMk id="12" creationId="{4239ECF5-B15F-8858-6064-DA34175C0667}"/>
          </ac:graphicFrameMkLst>
        </pc:graphicFrameChg>
        <pc:graphicFrameChg chg="del">
          <ac:chgData name="Ali, Syed Waqqas" userId="1b3a5f44-9498-4738-8c4e-8127257d744d" providerId="ADAL" clId="{EC383793-85F4-4460-93F7-CA245DB705D4}" dt="2024-02-07T23:34:39.971" v="8213" actId="478"/>
          <ac:graphicFrameMkLst>
            <pc:docMk/>
            <pc:sldMk cId="1693785254" sldId="380"/>
            <ac:graphicFrameMk id="13" creationId="{42796964-D323-A503-7C2E-EA9A2886DE6C}"/>
          </ac:graphicFrameMkLst>
        </pc:graphicFrameChg>
      </pc:sldChg>
      <pc:sldChg chg="addSp modSp add mod">
        <pc:chgData name="Ali, Syed Waqqas" userId="1b3a5f44-9498-4738-8c4e-8127257d744d" providerId="ADAL" clId="{EC383793-85F4-4460-93F7-CA245DB705D4}" dt="2024-02-08T15:45:08.014" v="21039" actId="207"/>
        <pc:sldMkLst>
          <pc:docMk/>
          <pc:sldMk cId="3562067520" sldId="381"/>
        </pc:sldMkLst>
        <pc:spChg chg="mod">
          <ac:chgData name="Ali, Syed Waqqas" userId="1b3a5f44-9498-4738-8c4e-8127257d744d" providerId="ADAL" clId="{EC383793-85F4-4460-93F7-CA245DB705D4}" dt="2024-02-07T23:41:32.865" v="8544" actId="20577"/>
          <ac:spMkLst>
            <pc:docMk/>
            <pc:sldMk cId="3562067520" sldId="381"/>
            <ac:spMk id="2" creationId="{30FD7238-84BB-CDA3-C943-3DC928A8F203}"/>
          </ac:spMkLst>
        </pc:spChg>
        <pc:spChg chg="mod">
          <ac:chgData name="Ali, Syed Waqqas" userId="1b3a5f44-9498-4738-8c4e-8127257d744d" providerId="ADAL" clId="{EC383793-85F4-4460-93F7-CA245DB705D4}" dt="2024-02-07T23:42:05.578" v="8694" actId="20577"/>
          <ac:spMkLst>
            <pc:docMk/>
            <pc:sldMk cId="3562067520" sldId="381"/>
            <ac:spMk id="3" creationId="{C6B4F49F-EFD5-AFB0-6283-E880C29F9AA3}"/>
          </ac:spMkLst>
        </pc:spChg>
        <pc:spChg chg="add mod">
          <ac:chgData name="Ali, Syed Waqqas" userId="1b3a5f44-9498-4738-8c4e-8127257d744d" providerId="ADAL" clId="{EC383793-85F4-4460-93F7-CA245DB705D4}" dt="2024-02-08T15:45:08.014" v="21039" actId="207"/>
          <ac:spMkLst>
            <pc:docMk/>
            <pc:sldMk cId="3562067520" sldId="381"/>
            <ac:spMk id="10" creationId="{0BA2352D-3074-2BA3-1A1C-9C3A4E016D7F}"/>
          </ac:spMkLst>
        </pc:spChg>
        <pc:graphicFrameChg chg="add mod modGraphic">
          <ac:chgData name="Ali, Syed Waqqas" userId="1b3a5f44-9498-4738-8c4e-8127257d744d" providerId="ADAL" clId="{EC383793-85F4-4460-93F7-CA245DB705D4}" dt="2024-02-07T23:41:20.737" v="8536" actId="1076"/>
          <ac:graphicFrameMkLst>
            <pc:docMk/>
            <pc:sldMk cId="3562067520" sldId="381"/>
            <ac:graphicFrameMk id="9" creationId="{A6486640-FC94-BF8B-F729-612A4351E0B1}"/>
          </ac:graphicFrameMkLst>
        </pc:graphicFrameChg>
      </pc:sldChg>
      <pc:sldChg chg="modSp add mod">
        <pc:chgData name="Ali, Syed Waqqas" userId="1b3a5f44-9498-4738-8c4e-8127257d744d" providerId="ADAL" clId="{EC383793-85F4-4460-93F7-CA245DB705D4}" dt="2024-02-08T15:45:46.156" v="21170" actId="207"/>
        <pc:sldMkLst>
          <pc:docMk/>
          <pc:sldMk cId="174431404" sldId="382"/>
        </pc:sldMkLst>
        <pc:spChg chg="mod">
          <ac:chgData name="Ali, Syed Waqqas" userId="1b3a5f44-9498-4738-8c4e-8127257d744d" providerId="ADAL" clId="{EC383793-85F4-4460-93F7-CA245DB705D4}" dt="2024-02-07T23:42:35.233" v="8736" actId="20577"/>
          <ac:spMkLst>
            <pc:docMk/>
            <pc:sldMk cId="174431404" sldId="382"/>
            <ac:spMk id="2" creationId="{19E2FDB4-1B3A-9C43-7251-DAA564A90D25}"/>
          </ac:spMkLst>
        </pc:spChg>
        <pc:spChg chg="mod">
          <ac:chgData name="Ali, Syed Waqqas" userId="1b3a5f44-9498-4738-8c4e-8127257d744d" providerId="ADAL" clId="{EC383793-85F4-4460-93F7-CA245DB705D4}" dt="2024-02-08T15:45:46.156" v="21170" actId="207"/>
          <ac:spMkLst>
            <pc:docMk/>
            <pc:sldMk cId="174431404" sldId="382"/>
            <ac:spMk id="3" creationId="{08BEB0C9-C358-FA0F-8F85-07F93A511FDA}"/>
          </ac:spMkLst>
        </pc:spChg>
      </pc:sldChg>
      <pc:sldChg chg="modSp add del mod">
        <pc:chgData name="Ali, Syed Waqqas" userId="1b3a5f44-9498-4738-8c4e-8127257d744d" providerId="ADAL" clId="{EC383793-85F4-4460-93F7-CA245DB705D4}" dt="2024-02-08T00:12:28.435" v="9993" actId="47"/>
        <pc:sldMkLst>
          <pc:docMk/>
          <pc:sldMk cId="3620981569" sldId="383"/>
        </pc:sldMkLst>
        <pc:spChg chg="mod">
          <ac:chgData name="Ali, Syed Waqqas" userId="1b3a5f44-9498-4738-8c4e-8127257d744d" providerId="ADAL" clId="{EC383793-85F4-4460-93F7-CA245DB705D4}" dt="2024-02-07T23:44:04.310" v="8882" actId="20577"/>
          <ac:spMkLst>
            <pc:docMk/>
            <pc:sldMk cId="3620981569" sldId="383"/>
            <ac:spMk id="2" creationId="{36EC5070-D173-2C43-4200-B8249B750A93}"/>
          </ac:spMkLst>
        </pc:spChg>
        <pc:spChg chg="mod">
          <ac:chgData name="Ali, Syed Waqqas" userId="1b3a5f44-9498-4738-8c4e-8127257d744d" providerId="ADAL" clId="{EC383793-85F4-4460-93F7-CA245DB705D4}" dt="2024-02-07T23:44:37.735" v="8997" actId="20577"/>
          <ac:spMkLst>
            <pc:docMk/>
            <pc:sldMk cId="3620981569" sldId="383"/>
            <ac:spMk id="3" creationId="{30BFC233-4C86-A492-C732-6B49F0D10D87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7T23:52:00.699" v="9319" actId="20577"/>
        <pc:sldMkLst>
          <pc:docMk/>
          <pc:sldMk cId="2963299061" sldId="384"/>
        </pc:sldMkLst>
        <pc:spChg chg="mod">
          <ac:chgData name="Ali, Syed Waqqas" userId="1b3a5f44-9498-4738-8c4e-8127257d744d" providerId="ADAL" clId="{EC383793-85F4-4460-93F7-CA245DB705D4}" dt="2024-02-07T23:50:00.758" v="9068" actId="20577"/>
          <ac:spMkLst>
            <pc:docMk/>
            <pc:sldMk cId="2963299061" sldId="384"/>
            <ac:spMk id="2" creationId="{4FDE8F01-00B5-A7F0-E960-BC5B4DE2816C}"/>
          </ac:spMkLst>
        </pc:spChg>
        <pc:spChg chg="add del mod">
          <ac:chgData name="Ali, Syed Waqqas" userId="1b3a5f44-9498-4738-8c4e-8127257d744d" providerId="ADAL" clId="{EC383793-85F4-4460-93F7-CA245DB705D4}" dt="2024-02-07T23:52:00.699" v="9319" actId="20577"/>
          <ac:spMkLst>
            <pc:docMk/>
            <pc:sldMk cId="2963299061" sldId="384"/>
            <ac:spMk id="3" creationId="{85D2509D-F966-013F-E230-D3DA18099BDF}"/>
          </ac:spMkLst>
        </pc:spChg>
        <pc:spChg chg="add mod">
          <ac:chgData name="Ali, Syed Waqqas" userId="1b3a5f44-9498-4738-8c4e-8127257d744d" providerId="ADAL" clId="{EC383793-85F4-4460-93F7-CA245DB705D4}" dt="2024-02-07T23:49:50.600" v="9042"/>
          <ac:spMkLst>
            <pc:docMk/>
            <pc:sldMk cId="2963299061" sldId="384"/>
            <ac:spMk id="9" creationId="{37568626-E7A5-2B17-4E14-B5D620A27527}"/>
          </ac:spMkLst>
        </pc:spChg>
      </pc:sldChg>
      <pc:sldChg chg="modSp add mod">
        <pc:chgData name="Ali, Syed Waqqas" userId="1b3a5f44-9498-4738-8c4e-8127257d744d" providerId="ADAL" clId="{EC383793-85F4-4460-93F7-CA245DB705D4}" dt="2024-02-08T15:46:08.502" v="21171" actId="207"/>
        <pc:sldMkLst>
          <pc:docMk/>
          <pc:sldMk cId="415021739" sldId="385"/>
        </pc:sldMkLst>
        <pc:spChg chg="mod">
          <ac:chgData name="Ali, Syed Waqqas" userId="1b3a5f44-9498-4738-8c4e-8127257d744d" providerId="ADAL" clId="{EC383793-85F4-4460-93F7-CA245DB705D4}" dt="2024-02-07T23:52:43.103" v="9343" actId="20577"/>
          <ac:spMkLst>
            <pc:docMk/>
            <pc:sldMk cId="415021739" sldId="385"/>
            <ac:spMk id="2" creationId="{8727FEE6-EFC3-D055-8AC1-419992A4560D}"/>
          </ac:spMkLst>
        </pc:spChg>
        <pc:spChg chg="mod">
          <ac:chgData name="Ali, Syed Waqqas" userId="1b3a5f44-9498-4738-8c4e-8127257d744d" providerId="ADAL" clId="{EC383793-85F4-4460-93F7-CA245DB705D4}" dt="2024-02-08T15:46:08.502" v="21171" actId="207"/>
          <ac:spMkLst>
            <pc:docMk/>
            <pc:sldMk cId="415021739" sldId="385"/>
            <ac:spMk id="3" creationId="{55D00D87-7C2C-9C74-3CC5-AB45BEB7EFF0}"/>
          </ac:spMkLst>
        </pc:spChg>
      </pc:sldChg>
      <pc:sldChg chg="modSp add mod">
        <pc:chgData name="Ali, Syed Waqqas" userId="1b3a5f44-9498-4738-8c4e-8127257d744d" providerId="ADAL" clId="{EC383793-85F4-4460-93F7-CA245DB705D4}" dt="2024-02-07T23:57:37.382" v="9910" actId="20577"/>
        <pc:sldMkLst>
          <pc:docMk/>
          <pc:sldMk cId="418156212" sldId="386"/>
        </pc:sldMkLst>
        <pc:spChg chg="mod">
          <ac:chgData name="Ali, Syed Waqqas" userId="1b3a5f44-9498-4738-8c4e-8127257d744d" providerId="ADAL" clId="{EC383793-85F4-4460-93F7-CA245DB705D4}" dt="2024-02-07T23:53:45.169" v="9511" actId="20577"/>
          <ac:spMkLst>
            <pc:docMk/>
            <pc:sldMk cId="418156212" sldId="386"/>
            <ac:spMk id="2" creationId="{5EBA38A7-DA9E-9442-C65D-696E8160A21A}"/>
          </ac:spMkLst>
        </pc:spChg>
        <pc:spChg chg="mod">
          <ac:chgData name="Ali, Syed Waqqas" userId="1b3a5f44-9498-4738-8c4e-8127257d744d" providerId="ADAL" clId="{EC383793-85F4-4460-93F7-CA245DB705D4}" dt="2024-02-07T23:57:37.382" v="9910" actId="20577"/>
          <ac:spMkLst>
            <pc:docMk/>
            <pc:sldMk cId="418156212" sldId="386"/>
            <ac:spMk id="3" creationId="{89C4C0EA-D1E6-1DAE-B1C9-A55A1B0AB2EC}"/>
          </ac:spMkLst>
        </pc:spChg>
      </pc:sldChg>
      <pc:sldChg chg="modSp add mod">
        <pc:chgData name="Ali, Syed Waqqas" userId="1b3a5f44-9498-4738-8c4e-8127257d744d" providerId="ADAL" clId="{EC383793-85F4-4460-93F7-CA245DB705D4}" dt="2024-02-08T00:15:34.538" v="10151" actId="20577"/>
        <pc:sldMkLst>
          <pc:docMk/>
          <pc:sldMk cId="1923090364" sldId="387"/>
        </pc:sldMkLst>
        <pc:spChg chg="mod">
          <ac:chgData name="Ali, Syed Waqqas" userId="1b3a5f44-9498-4738-8c4e-8127257d744d" providerId="ADAL" clId="{EC383793-85F4-4460-93F7-CA245DB705D4}" dt="2024-02-08T00:15:34.538" v="10151" actId="20577"/>
          <ac:spMkLst>
            <pc:docMk/>
            <pc:sldMk cId="1923090364" sldId="387"/>
            <ac:spMk id="2" creationId="{4B253B42-83B8-B29C-5025-7ECB2571DE5F}"/>
          </ac:spMkLst>
        </pc:spChg>
      </pc:sldChg>
      <pc:sldChg chg="add del">
        <pc:chgData name="Ali, Syed Waqqas" userId="1b3a5f44-9498-4738-8c4e-8127257d744d" providerId="ADAL" clId="{EC383793-85F4-4460-93F7-CA245DB705D4}" dt="2024-02-07T23:59:47.170" v="9912" actId="47"/>
        <pc:sldMkLst>
          <pc:docMk/>
          <pc:sldMk cId="3166838814" sldId="387"/>
        </pc:sldMkLst>
      </pc:sldChg>
      <pc:sldChg chg="modSp add del mod">
        <pc:chgData name="Ali, Syed Waqqas" userId="1b3a5f44-9498-4738-8c4e-8127257d744d" providerId="ADAL" clId="{EC383793-85F4-4460-93F7-CA245DB705D4}" dt="2024-02-08T00:13:36.760" v="10081" actId="47"/>
        <pc:sldMkLst>
          <pc:docMk/>
          <pc:sldMk cId="3301138858" sldId="387"/>
        </pc:sldMkLst>
        <pc:spChg chg="mod">
          <ac:chgData name="Ali, Syed Waqqas" userId="1b3a5f44-9498-4738-8c4e-8127257d744d" providerId="ADAL" clId="{EC383793-85F4-4460-93F7-CA245DB705D4}" dt="2024-02-08T00:01:55.544" v="9992" actId="20577"/>
          <ac:spMkLst>
            <pc:docMk/>
            <pc:sldMk cId="3301138858" sldId="387"/>
            <ac:spMk id="3" creationId="{AD320355-2665-54C8-28D1-777CC132B878}"/>
          </ac:spMkLst>
        </pc:spChg>
      </pc:sldChg>
      <pc:sldChg chg="modSp add mod">
        <pc:chgData name="Ali, Syed Waqqas" userId="1b3a5f44-9498-4738-8c4e-8127257d744d" providerId="ADAL" clId="{EC383793-85F4-4460-93F7-CA245DB705D4}" dt="2024-02-08T00:25:50.624" v="10983" actId="5793"/>
        <pc:sldMkLst>
          <pc:docMk/>
          <pc:sldMk cId="1247160768" sldId="388"/>
        </pc:sldMkLst>
        <pc:spChg chg="mod">
          <ac:chgData name="Ali, Syed Waqqas" userId="1b3a5f44-9498-4738-8c4e-8127257d744d" providerId="ADAL" clId="{EC383793-85F4-4460-93F7-CA245DB705D4}" dt="2024-02-08T00:16:20.385" v="10172" actId="20577"/>
          <ac:spMkLst>
            <pc:docMk/>
            <pc:sldMk cId="1247160768" sldId="388"/>
            <ac:spMk id="2" creationId="{3BCE007B-8A7D-CDBE-8DB6-EC0A01EEBCEF}"/>
          </ac:spMkLst>
        </pc:spChg>
        <pc:spChg chg="mod">
          <ac:chgData name="Ali, Syed Waqqas" userId="1b3a5f44-9498-4738-8c4e-8127257d744d" providerId="ADAL" clId="{EC383793-85F4-4460-93F7-CA245DB705D4}" dt="2024-02-08T00:25:50.624" v="10983" actId="5793"/>
          <ac:spMkLst>
            <pc:docMk/>
            <pc:sldMk cId="1247160768" sldId="388"/>
            <ac:spMk id="3" creationId="{3140CE6D-2580-D01C-6B35-88DDEBA52742}"/>
          </ac:spMkLst>
        </pc:spChg>
      </pc:sldChg>
      <pc:sldChg chg="modSp add mod">
        <pc:chgData name="Ali, Syed Waqqas" userId="1b3a5f44-9498-4738-8c4e-8127257d744d" providerId="ADAL" clId="{EC383793-85F4-4460-93F7-CA245DB705D4}" dt="2024-02-08T15:46:37.549" v="21177" actId="20577"/>
        <pc:sldMkLst>
          <pc:docMk/>
          <pc:sldMk cId="3488098583" sldId="389"/>
        </pc:sldMkLst>
        <pc:spChg chg="mod">
          <ac:chgData name="Ali, Syed Waqqas" userId="1b3a5f44-9498-4738-8c4e-8127257d744d" providerId="ADAL" clId="{EC383793-85F4-4460-93F7-CA245DB705D4}" dt="2024-02-08T15:46:37.549" v="21177" actId="20577"/>
          <ac:spMkLst>
            <pc:docMk/>
            <pc:sldMk cId="3488098583" sldId="389"/>
            <ac:spMk id="2" creationId="{3D444CB9-9E93-279D-C679-7BB9DA7DA384}"/>
          </ac:spMkLst>
        </pc:spChg>
        <pc:spChg chg="mod">
          <ac:chgData name="Ali, Syed Waqqas" userId="1b3a5f44-9498-4738-8c4e-8127257d744d" providerId="ADAL" clId="{EC383793-85F4-4460-93F7-CA245DB705D4}" dt="2024-02-08T00:17:42.254" v="10447" actId="20577"/>
          <ac:spMkLst>
            <pc:docMk/>
            <pc:sldMk cId="3488098583" sldId="389"/>
            <ac:spMk id="3" creationId="{CEB37818-E545-12A0-C043-40F71B2C52B9}"/>
          </ac:spMkLst>
        </pc:spChg>
      </pc:sldChg>
      <pc:sldChg chg="modSp add mod">
        <pc:chgData name="Ali, Syed Waqqas" userId="1b3a5f44-9498-4738-8c4e-8127257d744d" providerId="ADAL" clId="{EC383793-85F4-4460-93F7-CA245DB705D4}" dt="2024-02-08T00:18:34.926" v="10642" actId="20577"/>
        <pc:sldMkLst>
          <pc:docMk/>
          <pc:sldMk cId="2807032015" sldId="390"/>
        </pc:sldMkLst>
        <pc:spChg chg="mod">
          <ac:chgData name="Ali, Syed Waqqas" userId="1b3a5f44-9498-4738-8c4e-8127257d744d" providerId="ADAL" clId="{EC383793-85F4-4460-93F7-CA245DB705D4}" dt="2024-02-08T00:18:04.630" v="10482" actId="20577"/>
          <ac:spMkLst>
            <pc:docMk/>
            <pc:sldMk cId="2807032015" sldId="390"/>
            <ac:spMk id="2" creationId="{1D2BE622-215D-59B5-4A38-F9F037DAAFF8}"/>
          </ac:spMkLst>
        </pc:spChg>
        <pc:spChg chg="mod">
          <ac:chgData name="Ali, Syed Waqqas" userId="1b3a5f44-9498-4738-8c4e-8127257d744d" providerId="ADAL" clId="{EC383793-85F4-4460-93F7-CA245DB705D4}" dt="2024-02-08T00:18:34.926" v="10642" actId="20577"/>
          <ac:spMkLst>
            <pc:docMk/>
            <pc:sldMk cId="2807032015" sldId="390"/>
            <ac:spMk id="3" creationId="{73029386-7898-06C1-F61F-A1B6D29AD107}"/>
          </ac:spMkLst>
        </pc:spChg>
      </pc:sldChg>
      <pc:sldChg chg="modSp add mod">
        <pc:chgData name="Ali, Syed Waqqas" userId="1b3a5f44-9498-4738-8c4e-8127257d744d" providerId="ADAL" clId="{EC383793-85F4-4460-93F7-CA245DB705D4}" dt="2024-02-08T00:25:05.562" v="10956" actId="20577"/>
        <pc:sldMkLst>
          <pc:docMk/>
          <pc:sldMk cId="383528085" sldId="391"/>
        </pc:sldMkLst>
        <pc:spChg chg="mod">
          <ac:chgData name="Ali, Syed Waqqas" userId="1b3a5f44-9498-4738-8c4e-8127257d744d" providerId="ADAL" clId="{EC383793-85F4-4460-93F7-CA245DB705D4}" dt="2024-02-08T00:25:05.562" v="10956" actId="20577"/>
          <ac:spMkLst>
            <pc:docMk/>
            <pc:sldMk cId="383528085" sldId="391"/>
            <ac:spMk id="3" creationId="{EB264633-7289-6507-5721-EDEB6C06E493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0:32:13.120" v="11562" actId="20577"/>
        <pc:sldMkLst>
          <pc:docMk/>
          <pc:sldMk cId="3743006185" sldId="392"/>
        </pc:sldMkLst>
        <pc:spChg chg="mod">
          <ac:chgData name="Ali, Syed Waqqas" userId="1b3a5f44-9498-4738-8c4e-8127257d744d" providerId="ADAL" clId="{EC383793-85F4-4460-93F7-CA245DB705D4}" dt="2024-02-08T00:32:13.120" v="11562" actId="20577"/>
          <ac:spMkLst>
            <pc:docMk/>
            <pc:sldMk cId="3743006185" sldId="392"/>
            <ac:spMk id="2" creationId="{F097E4A8-362D-0A27-79A1-FB16E349DD85}"/>
          </ac:spMkLst>
        </pc:spChg>
        <pc:spChg chg="del mod">
          <ac:chgData name="Ali, Syed Waqqas" userId="1b3a5f44-9498-4738-8c4e-8127257d744d" providerId="ADAL" clId="{EC383793-85F4-4460-93F7-CA245DB705D4}" dt="2024-02-08T00:23:34.553" v="10727" actId="478"/>
          <ac:spMkLst>
            <pc:docMk/>
            <pc:sldMk cId="3743006185" sldId="392"/>
            <ac:spMk id="3" creationId="{1638DC04-C7B1-29FB-7F80-A944B14A5FE5}"/>
          </ac:spMkLst>
        </pc:spChg>
        <pc:spChg chg="add del mod">
          <ac:chgData name="Ali, Syed Waqqas" userId="1b3a5f44-9498-4738-8c4e-8127257d744d" providerId="ADAL" clId="{EC383793-85F4-4460-93F7-CA245DB705D4}" dt="2024-02-08T00:23:36.106" v="10728" actId="478"/>
          <ac:spMkLst>
            <pc:docMk/>
            <pc:sldMk cId="3743006185" sldId="392"/>
            <ac:spMk id="12" creationId="{7C7C8109-4742-5309-E86A-67471EA5F0B0}"/>
          </ac:spMkLst>
        </pc:spChg>
        <pc:picChg chg="add mod">
          <ac:chgData name="Ali, Syed Waqqas" userId="1b3a5f44-9498-4738-8c4e-8127257d744d" providerId="ADAL" clId="{EC383793-85F4-4460-93F7-CA245DB705D4}" dt="2024-02-08T00:23:40.727" v="10730" actId="1076"/>
          <ac:picMkLst>
            <pc:docMk/>
            <pc:sldMk cId="3743006185" sldId="392"/>
            <ac:picMk id="10" creationId="{D02CD8B9-5387-2AE3-8F8D-FBE46FD03A90}"/>
          </ac:picMkLst>
        </pc:picChg>
      </pc:sldChg>
      <pc:sldChg chg="modSp add mod">
        <pc:chgData name="Ali, Syed Waqqas" userId="1b3a5f44-9498-4738-8c4e-8127257d744d" providerId="ADAL" clId="{EC383793-85F4-4460-93F7-CA245DB705D4}" dt="2024-02-08T15:47:03.698" v="21179" actId="207"/>
        <pc:sldMkLst>
          <pc:docMk/>
          <pc:sldMk cId="3711984739" sldId="393"/>
        </pc:sldMkLst>
        <pc:spChg chg="mod">
          <ac:chgData name="Ali, Syed Waqqas" userId="1b3a5f44-9498-4738-8c4e-8127257d744d" providerId="ADAL" clId="{EC383793-85F4-4460-93F7-CA245DB705D4}" dt="2024-02-08T15:47:03.698" v="21179" actId="207"/>
          <ac:spMkLst>
            <pc:docMk/>
            <pc:sldMk cId="3711984739" sldId="393"/>
            <ac:spMk id="3" creationId="{70C321CD-1423-1704-BB86-AB40459DF851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0:31:18.753" v="11558" actId="403"/>
        <pc:sldMkLst>
          <pc:docMk/>
          <pc:sldMk cId="3989157497" sldId="394"/>
        </pc:sldMkLst>
        <pc:spChg chg="mod">
          <ac:chgData name="Ali, Syed Waqqas" userId="1b3a5f44-9498-4738-8c4e-8127257d744d" providerId="ADAL" clId="{EC383793-85F4-4460-93F7-CA245DB705D4}" dt="2024-02-08T00:27:47.501" v="11115" actId="20577"/>
          <ac:spMkLst>
            <pc:docMk/>
            <pc:sldMk cId="3989157497" sldId="394"/>
            <ac:spMk id="2" creationId="{6F4CEDF6-86B3-A69A-7E44-63999B50920C}"/>
          </ac:spMkLst>
        </pc:spChg>
        <pc:spChg chg="del">
          <ac:chgData name="Ali, Syed Waqqas" userId="1b3a5f44-9498-4738-8c4e-8127257d744d" providerId="ADAL" clId="{EC383793-85F4-4460-93F7-CA245DB705D4}" dt="2024-02-08T00:26:09.528" v="10985" actId="3680"/>
          <ac:spMkLst>
            <pc:docMk/>
            <pc:sldMk cId="3989157497" sldId="394"/>
            <ac:spMk id="3" creationId="{44A1193F-9C7E-15C9-DCB5-5F8D615B52EA}"/>
          </ac:spMkLst>
        </pc:spChg>
        <pc:graphicFrameChg chg="add mod ord modGraphic">
          <ac:chgData name="Ali, Syed Waqqas" userId="1b3a5f44-9498-4738-8c4e-8127257d744d" providerId="ADAL" clId="{EC383793-85F4-4460-93F7-CA245DB705D4}" dt="2024-02-08T00:31:18.753" v="11558" actId="403"/>
          <ac:graphicFrameMkLst>
            <pc:docMk/>
            <pc:sldMk cId="3989157497" sldId="394"/>
            <ac:graphicFrameMk id="9" creationId="{D778DEE9-168D-67A7-5066-0A1EF73185CC}"/>
          </ac:graphicFrameMkLst>
        </pc:graphicFrameChg>
      </pc:sldChg>
      <pc:sldChg chg="addSp modSp add mod">
        <pc:chgData name="Ali, Syed Waqqas" userId="1b3a5f44-9498-4738-8c4e-8127257d744d" providerId="ADAL" clId="{EC383793-85F4-4460-93F7-CA245DB705D4}" dt="2024-02-08T15:47:51.986" v="21192" actId="6549"/>
        <pc:sldMkLst>
          <pc:docMk/>
          <pc:sldMk cId="3953697248" sldId="395"/>
        </pc:sldMkLst>
        <pc:spChg chg="mod">
          <ac:chgData name="Ali, Syed Waqqas" userId="1b3a5f44-9498-4738-8c4e-8127257d744d" providerId="ADAL" clId="{EC383793-85F4-4460-93F7-CA245DB705D4}" dt="2024-02-08T00:34:38.818" v="11666" actId="20577"/>
          <ac:spMkLst>
            <pc:docMk/>
            <pc:sldMk cId="3953697248" sldId="395"/>
            <ac:spMk id="2" creationId="{5549F9D8-87B6-E927-5150-58CEBC606369}"/>
          </ac:spMkLst>
        </pc:spChg>
        <pc:spChg chg="mod">
          <ac:chgData name="Ali, Syed Waqqas" userId="1b3a5f44-9498-4738-8c4e-8127257d744d" providerId="ADAL" clId="{EC383793-85F4-4460-93F7-CA245DB705D4}" dt="2024-02-08T15:47:51.986" v="21192" actId="6549"/>
          <ac:spMkLst>
            <pc:docMk/>
            <pc:sldMk cId="3953697248" sldId="395"/>
            <ac:spMk id="3" creationId="{66F11F8B-9341-1A8A-4AE9-7B589DD3C1C8}"/>
          </ac:spMkLst>
        </pc:spChg>
        <pc:picChg chg="add mod">
          <ac:chgData name="Ali, Syed Waqqas" userId="1b3a5f44-9498-4738-8c4e-8127257d744d" providerId="ADAL" clId="{EC383793-85F4-4460-93F7-CA245DB705D4}" dt="2024-02-08T00:38:29.755" v="11670" actId="1076"/>
          <ac:picMkLst>
            <pc:docMk/>
            <pc:sldMk cId="3953697248" sldId="395"/>
            <ac:picMk id="10" creationId="{1C9DB3BD-BAC8-B30C-C72D-C3B76819A2BE}"/>
          </ac:picMkLst>
        </pc:picChg>
      </pc:sldChg>
      <pc:sldChg chg="addSp delSp modSp add mod">
        <pc:chgData name="Ali, Syed Waqqas" userId="1b3a5f44-9498-4738-8c4e-8127257d744d" providerId="ADAL" clId="{EC383793-85F4-4460-93F7-CA245DB705D4}" dt="2024-02-08T15:48:44.501" v="21221" actId="27636"/>
        <pc:sldMkLst>
          <pc:docMk/>
          <pc:sldMk cId="4068898165" sldId="396"/>
        </pc:sldMkLst>
        <pc:spChg chg="mod">
          <ac:chgData name="Ali, Syed Waqqas" userId="1b3a5f44-9498-4738-8c4e-8127257d744d" providerId="ADAL" clId="{EC383793-85F4-4460-93F7-CA245DB705D4}" dt="2024-02-08T15:48:28.767" v="21218" actId="20577"/>
          <ac:spMkLst>
            <pc:docMk/>
            <pc:sldMk cId="4068898165" sldId="396"/>
            <ac:spMk id="2" creationId="{73234FBD-28EE-A311-1684-B3995C65804A}"/>
          </ac:spMkLst>
        </pc:spChg>
        <pc:spChg chg="mod">
          <ac:chgData name="Ali, Syed Waqqas" userId="1b3a5f44-9498-4738-8c4e-8127257d744d" providerId="ADAL" clId="{EC383793-85F4-4460-93F7-CA245DB705D4}" dt="2024-02-08T15:48:44.501" v="21221" actId="27636"/>
          <ac:spMkLst>
            <pc:docMk/>
            <pc:sldMk cId="4068898165" sldId="396"/>
            <ac:spMk id="3" creationId="{147121F6-DF4D-F47F-54C8-04277FF16557}"/>
          </ac:spMkLst>
        </pc:spChg>
        <pc:picChg chg="add del mod">
          <ac:chgData name="Ali, Syed Waqqas" userId="1b3a5f44-9498-4738-8c4e-8127257d744d" providerId="ADAL" clId="{EC383793-85F4-4460-93F7-CA245DB705D4}" dt="2024-02-08T00:42:56.788" v="12141" actId="478"/>
          <ac:picMkLst>
            <pc:docMk/>
            <pc:sldMk cId="4068898165" sldId="396"/>
            <ac:picMk id="10" creationId="{971180C6-663B-9B07-B621-1D811501B0F2}"/>
          </ac:picMkLst>
        </pc:picChg>
        <pc:picChg chg="add mod">
          <ac:chgData name="Ali, Syed Waqqas" userId="1b3a5f44-9498-4738-8c4e-8127257d744d" providerId="ADAL" clId="{EC383793-85F4-4460-93F7-CA245DB705D4}" dt="2024-02-08T00:43:51.750" v="12297" actId="1076"/>
          <ac:picMkLst>
            <pc:docMk/>
            <pc:sldMk cId="4068898165" sldId="396"/>
            <ac:picMk id="12" creationId="{EAEFC306-ADD5-2D9F-001E-D44E5F2C602C}"/>
          </ac:picMkLst>
        </pc:picChg>
        <pc:picChg chg="add del">
          <ac:chgData name="Ali, Syed Waqqas" userId="1b3a5f44-9498-4738-8c4e-8127257d744d" providerId="ADAL" clId="{EC383793-85F4-4460-93F7-CA245DB705D4}" dt="2024-02-08T00:44:07.252" v="12299" actId="22"/>
          <ac:picMkLst>
            <pc:docMk/>
            <pc:sldMk cId="4068898165" sldId="396"/>
            <ac:picMk id="14" creationId="{16FA08A5-7CD0-D7C2-3646-F39CCA46D0E7}"/>
          </ac:picMkLst>
        </pc:picChg>
      </pc:sldChg>
      <pc:sldChg chg="modSp add mod ord">
        <pc:chgData name="Ali, Syed Waqqas" userId="1b3a5f44-9498-4738-8c4e-8127257d744d" providerId="ADAL" clId="{EC383793-85F4-4460-93F7-CA245DB705D4}" dt="2024-02-08T15:48:18.959" v="21212" actId="20577"/>
        <pc:sldMkLst>
          <pc:docMk/>
          <pc:sldMk cId="3281019411" sldId="397"/>
        </pc:sldMkLst>
        <pc:spChg chg="mod">
          <ac:chgData name="Ali, Syed Waqqas" userId="1b3a5f44-9498-4738-8c4e-8127257d744d" providerId="ADAL" clId="{EC383793-85F4-4460-93F7-CA245DB705D4}" dt="2024-02-08T15:48:18.959" v="21212" actId="20577"/>
          <ac:spMkLst>
            <pc:docMk/>
            <pc:sldMk cId="3281019411" sldId="397"/>
            <ac:spMk id="2" creationId="{C5480CCA-BDE0-3A38-3631-46DD8588BE43}"/>
          </ac:spMkLst>
        </pc:spChg>
        <pc:spChg chg="mod">
          <ac:chgData name="Ali, Syed Waqqas" userId="1b3a5f44-9498-4738-8c4e-8127257d744d" providerId="ADAL" clId="{EC383793-85F4-4460-93F7-CA245DB705D4}" dt="2024-02-08T15:48:09.970" v="21194" actId="207"/>
          <ac:spMkLst>
            <pc:docMk/>
            <pc:sldMk cId="3281019411" sldId="397"/>
            <ac:spMk id="3" creationId="{A9A2E7EB-ABD9-D3E1-1802-82E7DC94B196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00:49:04.139" v="12821" actId="20577"/>
        <pc:sldMkLst>
          <pc:docMk/>
          <pc:sldMk cId="890052584" sldId="398"/>
        </pc:sldMkLst>
        <pc:spChg chg="mod">
          <ac:chgData name="Ali, Syed Waqqas" userId="1b3a5f44-9498-4738-8c4e-8127257d744d" providerId="ADAL" clId="{EC383793-85F4-4460-93F7-CA245DB705D4}" dt="2024-02-08T00:49:04.139" v="12821" actId="20577"/>
          <ac:spMkLst>
            <pc:docMk/>
            <pc:sldMk cId="890052584" sldId="398"/>
            <ac:spMk id="3" creationId="{EBEE836D-CB41-8B12-C749-77F0F9A211D1}"/>
          </ac:spMkLst>
        </pc:spChg>
        <pc:picChg chg="mod">
          <ac:chgData name="Ali, Syed Waqqas" userId="1b3a5f44-9498-4738-8c4e-8127257d744d" providerId="ADAL" clId="{EC383793-85F4-4460-93F7-CA245DB705D4}" dt="2024-02-08T00:45:55.709" v="12527" actId="1076"/>
          <ac:picMkLst>
            <pc:docMk/>
            <pc:sldMk cId="890052584" sldId="398"/>
            <ac:picMk id="12" creationId="{9BC08D9B-7392-0D8F-6717-91F9FB54E453}"/>
          </ac:picMkLst>
        </pc:picChg>
        <pc:cxnChg chg="add mod">
          <ac:chgData name="Ali, Syed Waqqas" userId="1b3a5f44-9498-4738-8c4e-8127257d744d" providerId="ADAL" clId="{EC383793-85F4-4460-93F7-CA245DB705D4}" dt="2024-02-08T00:47:09.281" v="12699" actId="14100"/>
          <ac:cxnSpMkLst>
            <pc:docMk/>
            <pc:sldMk cId="890052584" sldId="398"/>
            <ac:cxnSpMk id="10" creationId="{229F63C5-1322-77F4-7110-752684B21FAA}"/>
          </ac:cxnSpMkLst>
        </pc:cxnChg>
      </pc:sldChg>
      <pc:sldChg chg="modSp add mod">
        <pc:chgData name="Ali, Syed Waqqas" userId="1b3a5f44-9498-4738-8c4e-8127257d744d" providerId="ADAL" clId="{EC383793-85F4-4460-93F7-CA245DB705D4}" dt="2024-02-08T15:50:00.970" v="21224" actId="113"/>
        <pc:sldMkLst>
          <pc:docMk/>
          <pc:sldMk cId="2330493052" sldId="399"/>
        </pc:sldMkLst>
        <pc:spChg chg="mod">
          <ac:chgData name="Ali, Syed Waqqas" userId="1b3a5f44-9498-4738-8c4e-8127257d744d" providerId="ADAL" clId="{EC383793-85F4-4460-93F7-CA245DB705D4}" dt="2024-02-08T00:50:29.194" v="12853" actId="20577"/>
          <ac:spMkLst>
            <pc:docMk/>
            <pc:sldMk cId="2330493052" sldId="399"/>
            <ac:spMk id="2" creationId="{1166717D-8D6B-513B-B6FD-522553B22613}"/>
          </ac:spMkLst>
        </pc:spChg>
        <pc:spChg chg="mod">
          <ac:chgData name="Ali, Syed Waqqas" userId="1b3a5f44-9498-4738-8c4e-8127257d744d" providerId="ADAL" clId="{EC383793-85F4-4460-93F7-CA245DB705D4}" dt="2024-02-08T15:50:00.970" v="21224" actId="113"/>
          <ac:spMkLst>
            <pc:docMk/>
            <pc:sldMk cId="2330493052" sldId="399"/>
            <ac:spMk id="3" creationId="{3C6CE7B8-642E-ABD9-F1E0-D6FEAFCBB500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5:50:21.188" v="21231" actId="20577"/>
        <pc:sldMkLst>
          <pc:docMk/>
          <pc:sldMk cId="33018547" sldId="400"/>
        </pc:sldMkLst>
        <pc:spChg chg="mod">
          <ac:chgData name="Ali, Syed Waqqas" userId="1b3a5f44-9498-4738-8c4e-8127257d744d" providerId="ADAL" clId="{EC383793-85F4-4460-93F7-CA245DB705D4}" dt="2024-02-08T00:57:08.914" v="13539" actId="20577"/>
          <ac:spMkLst>
            <pc:docMk/>
            <pc:sldMk cId="33018547" sldId="400"/>
            <ac:spMk id="2" creationId="{D0EA5EB5-EFD2-F3AE-7523-DAB7C41AADA4}"/>
          </ac:spMkLst>
        </pc:spChg>
        <pc:spChg chg="mod">
          <ac:chgData name="Ali, Syed Waqqas" userId="1b3a5f44-9498-4738-8c4e-8127257d744d" providerId="ADAL" clId="{EC383793-85F4-4460-93F7-CA245DB705D4}" dt="2024-02-08T15:50:21.188" v="21231" actId="20577"/>
          <ac:spMkLst>
            <pc:docMk/>
            <pc:sldMk cId="33018547" sldId="400"/>
            <ac:spMk id="3" creationId="{67EB2B66-0ED7-CE14-6F08-A31C425E0A3A}"/>
          </ac:spMkLst>
        </pc:spChg>
        <pc:picChg chg="add mod">
          <ac:chgData name="Ali, Syed Waqqas" userId="1b3a5f44-9498-4738-8c4e-8127257d744d" providerId="ADAL" clId="{EC383793-85F4-4460-93F7-CA245DB705D4}" dt="2024-02-08T00:53:59.829" v="13310" actId="1076"/>
          <ac:picMkLst>
            <pc:docMk/>
            <pc:sldMk cId="33018547" sldId="400"/>
            <ac:picMk id="10" creationId="{A10D1978-929F-E2AE-2689-C529C2FD3215}"/>
          </ac:picMkLst>
        </pc:picChg>
      </pc:sldChg>
      <pc:sldChg chg="modSp add mod">
        <pc:chgData name="Ali, Syed Waqqas" userId="1b3a5f44-9498-4738-8c4e-8127257d744d" providerId="ADAL" clId="{EC383793-85F4-4460-93F7-CA245DB705D4}" dt="2024-02-08T15:50:26.727" v="21238" actId="20577"/>
        <pc:sldMkLst>
          <pc:docMk/>
          <pc:sldMk cId="3430803593" sldId="401"/>
        </pc:sldMkLst>
        <pc:spChg chg="mod">
          <ac:chgData name="Ali, Syed Waqqas" userId="1b3a5f44-9498-4738-8c4e-8127257d744d" providerId="ADAL" clId="{EC383793-85F4-4460-93F7-CA245DB705D4}" dt="2024-02-08T00:57:03.686" v="13527" actId="20577"/>
          <ac:spMkLst>
            <pc:docMk/>
            <pc:sldMk cId="3430803593" sldId="401"/>
            <ac:spMk id="2" creationId="{535671F9-803C-5A82-E5A9-92CD53AB3BD5}"/>
          </ac:spMkLst>
        </pc:spChg>
        <pc:spChg chg="mod">
          <ac:chgData name="Ali, Syed Waqqas" userId="1b3a5f44-9498-4738-8c4e-8127257d744d" providerId="ADAL" clId="{EC383793-85F4-4460-93F7-CA245DB705D4}" dt="2024-02-08T15:50:26.727" v="21238" actId="20577"/>
          <ac:spMkLst>
            <pc:docMk/>
            <pc:sldMk cId="3430803593" sldId="401"/>
            <ac:spMk id="3" creationId="{0A64B648-3AAD-6CF7-697E-7458EBD93234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1:03:32.113" v="13831" actId="27636"/>
        <pc:sldMkLst>
          <pc:docMk/>
          <pc:sldMk cId="456884053" sldId="402"/>
        </pc:sldMkLst>
        <pc:spChg chg="mod">
          <ac:chgData name="Ali, Syed Waqqas" userId="1b3a5f44-9498-4738-8c4e-8127257d744d" providerId="ADAL" clId="{EC383793-85F4-4460-93F7-CA245DB705D4}" dt="2024-02-08T00:57:23.072" v="13562" actId="403"/>
          <ac:spMkLst>
            <pc:docMk/>
            <pc:sldMk cId="456884053" sldId="402"/>
            <ac:spMk id="2" creationId="{9999AE64-984B-BCA7-17AF-379E289D4292}"/>
          </ac:spMkLst>
        </pc:spChg>
        <pc:spChg chg="mod">
          <ac:chgData name="Ali, Syed Waqqas" userId="1b3a5f44-9498-4738-8c4e-8127257d744d" providerId="ADAL" clId="{EC383793-85F4-4460-93F7-CA245DB705D4}" dt="2024-02-08T01:03:32.113" v="13831" actId="27636"/>
          <ac:spMkLst>
            <pc:docMk/>
            <pc:sldMk cId="456884053" sldId="402"/>
            <ac:spMk id="3" creationId="{987D1C7D-A76A-EA02-ABA9-13979519B027}"/>
          </ac:spMkLst>
        </pc:spChg>
        <pc:picChg chg="add del mod">
          <ac:chgData name="Ali, Syed Waqqas" userId="1b3a5f44-9498-4738-8c4e-8127257d744d" providerId="ADAL" clId="{EC383793-85F4-4460-93F7-CA245DB705D4}" dt="2024-02-08T01:00:41.187" v="13566" actId="478"/>
          <ac:picMkLst>
            <pc:docMk/>
            <pc:sldMk cId="456884053" sldId="402"/>
            <ac:picMk id="10" creationId="{627219CE-24F1-6303-C650-B53F93A9A7D3}"/>
          </ac:picMkLst>
        </pc:picChg>
        <pc:picChg chg="add mod">
          <ac:chgData name="Ali, Syed Waqqas" userId="1b3a5f44-9498-4738-8c4e-8127257d744d" providerId="ADAL" clId="{EC383793-85F4-4460-93F7-CA245DB705D4}" dt="2024-02-08T01:01:12.959" v="13570" actId="1076"/>
          <ac:picMkLst>
            <pc:docMk/>
            <pc:sldMk cId="456884053" sldId="402"/>
            <ac:picMk id="12" creationId="{574CC09B-FD76-F329-4029-4DE6185EF803}"/>
          </ac:picMkLst>
        </pc:picChg>
      </pc:sldChg>
      <pc:sldChg chg="addSp delSp modSp add mod">
        <pc:chgData name="Ali, Syed Waqqas" userId="1b3a5f44-9498-4738-8c4e-8127257d744d" providerId="ADAL" clId="{EC383793-85F4-4460-93F7-CA245DB705D4}" dt="2024-02-08T01:13:03.997" v="14009" actId="20577"/>
        <pc:sldMkLst>
          <pc:docMk/>
          <pc:sldMk cId="2063402122" sldId="403"/>
        </pc:sldMkLst>
        <pc:spChg chg="mod">
          <ac:chgData name="Ali, Syed Waqqas" userId="1b3a5f44-9498-4738-8c4e-8127257d744d" providerId="ADAL" clId="{EC383793-85F4-4460-93F7-CA245DB705D4}" dt="2024-02-08T01:13:03.997" v="14009" actId="20577"/>
          <ac:spMkLst>
            <pc:docMk/>
            <pc:sldMk cId="2063402122" sldId="403"/>
            <ac:spMk id="2" creationId="{74AF22E0-5E2B-C288-B8D8-45A4AE6DC29F}"/>
          </ac:spMkLst>
        </pc:spChg>
        <pc:spChg chg="del">
          <ac:chgData name="Ali, Syed Waqqas" userId="1b3a5f44-9498-4738-8c4e-8127257d744d" providerId="ADAL" clId="{EC383793-85F4-4460-93F7-CA245DB705D4}" dt="2024-02-08T01:09:34.512" v="13833" actId="22"/>
          <ac:spMkLst>
            <pc:docMk/>
            <pc:sldMk cId="2063402122" sldId="403"/>
            <ac:spMk id="3" creationId="{20AF7ECD-2D4A-EF62-72C3-2A2030569C19}"/>
          </ac:spMkLst>
        </pc:spChg>
        <pc:spChg chg="mod">
          <ac:chgData name="Ali, Syed Waqqas" userId="1b3a5f44-9498-4738-8c4e-8127257d744d" providerId="ADAL" clId="{EC383793-85F4-4460-93F7-CA245DB705D4}" dt="2024-02-08T01:09:43.471" v="13869" actId="20577"/>
          <ac:spMkLst>
            <pc:docMk/>
            <pc:sldMk cId="2063402122" sldId="403"/>
            <ac:spMk id="8" creationId="{6EAEAEBC-77B8-CF1E-E356-F4A75A86E045}"/>
          </ac:spMkLst>
        </pc:spChg>
        <pc:spChg chg="add mod">
          <ac:chgData name="Ali, Syed Waqqas" userId="1b3a5f44-9498-4738-8c4e-8127257d744d" providerId="ADAL" clId="{EC383793-85F4-4460-93F7-CA245DB705D4}" dt="2024-02-08T01:10:21.602" v="13910" actId="1076"/>
          <ac:spMkLst>
            <pc:docMk/>
            <pc:sldMk cId="2063402122" sldId="403"/>
            <ac:spMk id="11" creationId="{F806FD7E-47BD-591F-D8C9-A80BE20F9145}"/>
          </ac:spMkLst>
        </pc:spChg>
        <pc:spChg chg="add mod">
          <ac:chgData name="Ali, Syed Waqqas" userId="1b3a5f44-9498-4738-8c4e-8127257d744d" providerId="ADAL" clId="{EC383793-85F4-4460-93F7-CA245DB705D4}" dt="2024-02-08T01:11:19.988" v="13957" actId="313"/>
          <ac:spMkLst>
            <pc:docMk/>
            <pc:sldMk cId="2063402122" sldId="403"/>
            <ac:spMk id="14" creationId="{3B9A9DE5-637D-7597-CA92-1803E20F5EFA}"/>
          </ac:spMkLst>
        </pc:spChg>
        <pc:spChg chg="add mod">
          <ac:chgData name="Ali, Syed Waqqas" userId="1b3a5f44-9498-4738-8c4e-8127257d744d" providerId="ADAL" clId="{EC383793-85F4-4460-93F7-CA245DB705D4}" dt="2024-02-08T01:11:58.588" v="13995" actId="1076"/>
          <ac:spMkLst>
            <pc:docMk/>
            <pc:sldMk cId="2063402122" sldId="403"/>
            <ac:spMk id="17" creationId="{71D77BB6-1579-C9AB-5E38-645876E9B774}"/>
          </ac:spMkLst>
        </pc:spChg>
        <pc:spChg chg="add mod">
          <ac:chgData name="Ali, Syed Waqqas" userId="1b3a5f44-9498-4738-8c4e-8127257d744d" providerId="ADAL" clId="{EC383793-85F4-4460-93F7-CA245DB705D4}" dt="2024-02-08T01:12:25.786" v="14001" actId="20577"/>
          <ac:spMkLst>
            <pc:docMk/>
            <pc:sldMk cId="2063402122" sldId="403"/>
            <ac:spMk id="19" creationId="{804E915F-99B7-2D6C-C90C-9445EF16B399}"/>
          </ac:spMkLst>
        </pc:spChg>
        <pc:picChg chg="add mod ord">
          <ac:chgData name="Ali, Syed Waqqas" userId="1b3a5f44-9498-4738-8c4e-8127257d744d" providerId="ADAL" clId="{EC383793-85F4-4460-93F7-CA245DB705D4}" dt="2024-02-08T01:09:52.709" v="13889" actId="1076"/>
          <ac:picMkLst>
            <pc:docMk/>
            <pc:sldMk cId="2063402122" sldId="403"/>
            <ac:picMk id="10" creationId="{662B9931-62DF-DE83-5327-CC43E74D7DB2}"/>
          </ac:picMkLst>
        </pc:picChg>
        <pc:cxnChg chg="add mod">
          <ac:chgData name="Ali, Syed Waqqas" userId="1b3a5f44-9498-4738-8c4e-8127257d744d" providerId="ADAL" clId="{EC383793-85F4-4460-93F7-CA245DB705D4}" dt="2024-02-08T01:10:39.535" v="13935" actId="692"/>
          <ac:cxnSpMkLst>
            <pc:docMk/>
            <pc:sldMk cId="2063402122" sldId="403"/>
            <ac:cxnSpMk id="13" creationId="{CCE01F7A-030D-CD89-B33A-015F5695F674}"/>
          </ac:cxnSpMkLst>
        </pc:cxnChg>
        <pc:cxnChg chg="add mod">
          <ac:chgData name="Ali, Syed Waqqas" userId="1b3a5f44-9498-4738-8c4e-8127257d744d" providerId="ADAL" clId="{EC383793-85F4-4460-93F7-CA245DB705D4}" dt="2024-02-08T01:11:26.150" v="13960" actId="14100"/>
          <ac:cxnSpMkLst>
            <pc:docMk/>
            <pc:sldMk cId="2063402122" sldId="403"/>
            <ac:cxnSpMk id="15" creationId="{39060043-A9C8-756F-69B7-1403DCD33067}"/>
          </ac:cxnSpMkLst>
        </pc:cxnChg>
        <pc:cxnChg chg="add mod">
          <ac:chgData name="Ali, Syed Waqqas" userId="1b3a5f44-9498-4738-8c4e-8127257d744d" providerId="ADAL" clId="{EC383793-85F4-4460-93F7-CA245DB705D4}" dt="2024-02-08T01:12:10.098" v="13997" actId="1076"/>
          <ac:cxnSpMkLst>
            <pc:docMk/>
            <pc:sldMk cId="2063402122" sldId="403"/>
            <ac:cxnSpMk id="18" creationId="{3BFC43AC-227C-4CAA-FE6C-3CAED1C5AA25}"/>
          </ac:cxnSpMkLst>
        </pc:cxnChg>
        <pc:cxnChg chg="add mod">
          <ac:chgData name="Ali, Syed Waqqas" userId="1b3a5f44-9498-4738-8c4e-8127257d744d" providerId="ADAL" clId="{EC383793-85F4-4460-93F7-CA245DB705D4}" dt="2024-02-08T01:12:29.746" v="14003" actId="1076"/>
          <ac:cxnSpMkLst>
            <pc:docMk/>
            <pc:sldMk cId="2063402122" sldId="403"/>
            <ac:cxnSpMk id="20" creationId="{FDF27751-3F8F-3087-220D-0805466AB7FE}"/>
          </ac:cxnSpMkLst>
        </pc:cxnChg>
      </pc:sldChg>
      <pc:sldChg chg="addSp delSp modSp add mod">
        <pc:chgData name="Ali, Syed Waqqas" userId="1b3a5f44-9498-4738-8c4e-8127257d744d" providerId="ADAL" clId="{EC383793-85F4-4460-93F7-CA245DB705D4}" dt="2024-02-08T01:13:56.697" v="14031" actId="1076"/>
        <pc:sldMkLst>
          <pc:docMk/>
          <pc:sldMk cId="695074455" sldId="404"/>
        </pc:sldMkLst>
        <pc:spChg chg="mod">
          <ac:chgData name="Ali, Syed Waqqas" userId="1b3a5f44-9498-4738-8c4e-8127257d744d" providerId="ADAL" clId="{EC383793-85F4-4460-93F7-CA245DB705D4}" dt="2024-02-08T01:13:08.262" v="14012" actId="20577"/>
          <ac:spMkLst>
            <pc:docMk/>
            <pc:sldMk cId="695074455" sldId="404"/>
            <ac:spMk id="2" creationId="{C89416F5-E4E9-F747-233C-32F0AB3C3355}"/>
          </ac:spMkLst>
        </pc:spChg>
        <pc:spChg chg="add del mod">
          <ac:chgData name="Ali, Syed Waqqas" userId="1b3a5f44-9498-4738-8c4e-8127257d744d" providerId="ADAL" clId="{EC383793-85F4-4460-93F7-CA245DB705D4}" dt="2024-02-08T01:13:27.771" v="14014" actId="22"/>
          <ac:spMkLst>
            <pc:docMk/>
            <pc:sldMk cId="695074455" sldId="404"/>
            <ac:spMk id="9" creationId="{704FF276-23FC-E9D9-C168-0D3DFECB12AC}"/>
          </ac:spMkLst>
        </pc:spChg>
        <pc:spChg chg="mod">
          <ac:chgData name="Ali, Syed Waqqas" userId="1b3a5f44-9498-4738-8c4e-8127257d744d" providerId="ADAL" clId="{EC383793-85F4-4460-93F7-CA245DB705D4}" dt="2024-02-08T01:13:56.697" v="14031" actId="1076"/>
          <ac:spMkLst>
            <pc:docMk/>
            <pc:sldMk cId="695074455" sldId="404"/>
            <ac:spMk id="17" creationId="{038FD3EA-BE6C-D9B0-4F98-6ABE71C9EE35}"/>
          </ac:spMkLst>
        </pc:spChg>
        <pc:picChg chg="del">
          <ac:chgData name="Ali, Syed Waqqas" userId="1b3a5f44-9498-4738-8c4e-8127257d744d" providerId="ADAL" clId="{EC383793-85F4-4460-93F7-CA245DB705D4}" dt="2024-02-08T01:13:19.043" v="14013" actId="478"/>
          <ac:picMkLst>
            <pc:docMk/>
            <pc:sldMk cId="695074455" sldId="404"/>
            <ac:picMk id="10" creationId="{4006A36D-BBE7-E63F-85B7-AA81CB09E927}"/>
          </ac:picMkLst>
        </pc:picChg>
        <pc:picChg chg="add mod ord">
          <ac:chgData name="Ali, Syed Waqqas" userId="1b3a5f44-9498-4738-8c4e-8127257d744d" providerId="ADAL" clId="{EC383793-85F4-4460-93F7-CA245DB705D4}" dt="2024-02-08T01:13:42.400" v="14018" actId="1076"/>
          <ac:picMkLst>
            <pc:docMk/>
            <pc:sldMk cId="695074455" sldId="404"/>
            <ac:picMk id="16" creationId="{5FE1E2B5-2B66-D35B-C4AF-C97D5287DFF9}"/>
          </ac:picMkLst>
        </pc:picChg>
        <pc:cxnChg chg="ord">
          <ac:chgData name="Ali, Syed Waqqas" userId="1b3a5f44-9498-4738-8c4e-8127257d744d" providerId="ADAL" clId="{EC383793-85F4-4460-93F7-CA245DB705D4}" dt="2024-02-08T01:13:37.860" v="14017" actId="166"/>
          <ac:cxnSpMkLst>
            <pc:docMk/>
            <pc:sldMk cId="695074455" sldId="404"/>
            <ac:cxnSpMk id="13" creationId="{92E4295E-0392-0BD4-6584-AC7B2B489335}"/>
          </ac:cxnSpMkLst>
        </pc:cxnChg>
        <pc:cxnChg chg="ord">
          <ac:chgData name="Ali, Syed Waqqas" userId="1b3a5f44-9498-4738-8c4e-8127257d744d" providerId="ADAL" clId="{EC383793-85F4-4460-93F7-CA245DB705D4}" dt="2024-02-08T01:13:37.860" v="14017" actId="166"/>
          <ac:cxnSpMkLst>
            <pc:docMk/>
            <pc:sldMk cId="695074455" sldId="404"/>
            <ac:cxnSpMk id="15" creationId="{B158264F-B675-BF35-46BB-91DCAC123763}"/>
          </ac:cxnSpMkLst>
        </pc:cxnChg>
        <pc:cxnChg chg="del ord">
          <ac:chgData name="Ali, Syed Waqqas" userId="1b3a5f44-9498-4738-8c4e-8127257d744d" providerId="ADAL" clId="{EC383793-85F4-4460-93F7-CA245DB705D4}" dt="2024-02-08T01:13:43.987" v="14019" actId="478"/>
          <ac:cxnSpMkLst>
            <pc:docMk/>
            <pc:sldMk cId="695074455" sldId="404"/>
            <ac:cxnSpMk id="18" creationId="{C7A8B83E-E13B-84ED-722A-BF53EDEADACB}"/>
          </ac:cxnSpMkLst>
        </pc:cxnChg>
        <pc:cxnChg chg="ord">
          <ac:chgData name="Ali, Syed Waqqas" userId="1b3a5f44-9498-4738-8c4e-8127257d744d" providerId="ADAL" clId="{EC383793-85F4-4460-93F7-CA245DB705D4}" dt="2024-02-08T01:13:37.860" v="14017" actId="166"/>
          <ac:cxnSpMkLst>
            <pc:docMk/>
            <pc:sldMk cId="695074455" sldId="404"/>
            <ac:cxnSpMk id="20" creationId="{956F6661-837A-CAB2-9D56-C9F921CDE097}"/>
          </ac:cxnSpMkLst>
        </pc:cxnChg>
      </pc:sldChg>
      <pc:sldChg chg="modSp add mod">
        <pc:chgData name="Ali, Syed Waqqas" userId="1b3a5f44-9498-4738-8c4e-8127257d744d" providerId="ADAL" clId="{EC383793-85F4-4460-93F7-CA245DB705D4}" dt="2024-02-08T15:51:09.040" v="21269" actId="5793"/>
        <pc:sldMkLst>
          <pc:docMk/>
          <pc:sldMk cId="2447067219" sldId="405"/>
        </pc:sldMkLst>
        <pc:spChg chg="mod">
          <ac:chgData name="Ali, Syed Waqqas" userId="1b3a5f44-9498-4738-8c4e-8127257d744d" providerId="ADAL" clId="{EC383793-85F4-4460-93F7-CA245DB705D4}" dt="2024-02-08T01:15:41.837" v="14057" actId="403"/>
          <ac:spMkLst>
            <pc:docMk/>
            <pc:sldMk cId="2447067219" sldId="405"/>
            <ac:spMk id="2" creationId="{577BF325-2A5C-8A9A-2C88-D67336FB87E9}"/>
          </ac:spMkLst>
        </pc:spChg>
        <pc:spChg chg="mod">
          <ac:chgData name="Ali, Syed Waqqas" userId="1b3a5f44-9498-4738-8c4e-8127257d744d" providerId="ADAL" clId="{EC383793-85F4-4460-93F7-CA245DB705D4}" dt="2024-02-08T15:51:09.040" v="21269" actId="5793"/>
          <ac:spMkLst>
            <pc:docMk/>
            <pc:sldMk cId="2447067219" sldId="405"/>
            <ac:spMk id="3" creationId="{0B1E6BAA-F710-C31F-9C27-22C916D03625}"/>
          </ac:spMkLst>
        </pc:spChg>
      </pc:sldChg>
      <pc:sldChg chg="modSp add mod">
        <pc:chgData name="Ali, Syed Waqqas" userId="1b3a5f44-9498-4738-8c4e-8127257d744d" providerId="ADAL" clId="{EC383793-85F4-4460-93F7-CA245DB705D4}" dt="2024-02-08T15:52:11.208" v="21330" actId="20577"/>
        <pc:sldMkLst>
          <pc:docMk/>
          <pc:sldMk cId="787014578" sldId="406"/>
        </pc:sldMkLst>
        <pc:spChg chg="mod">
          <ac:chgData name="Ali, Syed Waqqas" userId="1b3a5f44-9498-4738-8c4e-8127257d744d" providerId="ADAL" clId="{EC383793-85F4-4460-93F7-CA245DB705D4}" dt="2024-02-08T01:18:02.475" v="14399" actId="403"/>
          <ac:spMkLst>
            <pc:docMk/>
            <pc:sldMk cId="787014578" sldId="406"/>
            <ac:spMk id="2" creationId="{6EA82125-9C07-4029-1623-D9DC0D2B761E}"/>
          </ac:spMkLst>
        </pc:spChg>
        <pc:spChg chg="mod">
          <ac:chgData name="Ali, Syed Waqqas" userId="1b3a5f44-9498-4738-8c4e-8127257d744d" providerId="ADAL" clId="{EC383793-85F4-4460-93F7-CA245DB705D4}" dt="2024-02-08T15:52:11.208" v="21330" actId="20577"/>
          <ac:spMkLst>
            <pc:docMk/>
            <pc:sldMk cId="787014578" sldId="406"/>
            <ac:spMk id="3" creationId="{131188D7-3980-5738-054B-AD5E789CE8C6}"/>
          </ac:spMkLst>
        </pc:spChg>
      </pc:sldChg>
      <pc:sldChg chg="modSp add mod">
        <pc:chgData name="Ali, Syed Waqqas" userId="1b3a5f44-9498-4738-8c4e-8127257d744d" providerId="ADAL" clId="{EC383793-85F4-4460-93F7-CA245DB705D4}" dt="2024-02-08T15:53:56.815" v="21389" actId="5793"/>
        <pc:sldMkLst>
          <pc:docMk/>
          <pc:sldMk cId="209981620" sldId="407"/>
        </pc:sldMkLst>
        <pc:spChg chg="mod">
          <ac:chgData name="Ali, Syed Waqqas" userId="1b3a5f44-9498-4738-8c4e-8127257d744d" providerId="ADAL" clId="{EC383793-85F4-4460-93F7-CA245DB705D4}" dt="2024-02-08T01:20:57.992" v="15030" actId="20577"/>
          <ac:spMkLst>
            <pc:docMk/>
            <pc:sldMk cId="209981620" sldId="407"/>
            <ac:spMk id="2" creationId="{7AE67508-2ED5-0651-3C1B-FB0200AD90E3}"/>
          </ac:spMkLst>
        </pc:spChg>
        <pc:spChg chg="mod">
          <ac:chgData name="Ali, Syed Waqqas" userId="1b3a5f44-9498-4738-8c4e-8127257d744d" providerId="ADAL" clId="{EC383793-85F4-4460-93F7-CA245DB705D4}" dt="2024-02-08T15:53:56.815" v="21389" actId="5793"/>
          <ac:spMkLst>
            <pc:docMk/>
            <pc:sldMk cId="209981620" sldId="407"/>
            <ac:spMk id="3" creationId="{96B9A9BC-C637-EFB1-2456-FC256AD5A510}"/>
          </ac:spMkLst>
        </pc:spChg>
      </pc:sldChg>
      <pc:sldChg chg="modSp add mod">
        <pc:chgData name="Ali, Syed Waqqas" userId="1b3a5f44-9498-4738-8c4e-8127257d744d" providerId="ADAL" clId="{EC383793-85F4-4460-93F7-CA245DB705D4}" dt="2024-02-08T01:20:27.982" v="14971" actId="20577"/>
        <pc:sldMkLst>
          <pc:docMk/>
          <pc:sldMk cId="758083966" sldId="408"/>
        </pc:sldMkLst>
        <pc:spChg chg="mod">
          <ac:chgData name="Ali, Syed Waqqas" userId="1b3a5f44-9498-4738-8c4e-8127257d744d" providerId="ADAL" clId="{EC383793-85F4-4460-93F7-CA245DB705D4}" dt="2024-02-08T01:20:27.982" v="14971" actId="20577"/>
          <ac:spMkLst>
            <pc:docMk/>
            <pc:sldMk cId="758083966" sldId="408"/>
            <ac:spMk id="2" creationId="{DBE16D71-7712-E47D-C754-0BFDF6DFCDA3}"/>
          </ac:spMkLst>
        </pc:spChg>
      </pc:sldChg>
      <pc:sldChg chg="modSp add mod">
        <pc:chgData name="Ali, Syed Waqqas" userId="1b3a5f44-9498-4738-8c4e-8127257d744d" providerId="ADAL" clId="{EC383793-85F4-4460-93F7-CA245DB705D4}" dt="2024-02-08T15:54:08.759" v="21404" actId="5793"/>
        <pc:sldMkLst>
          <pc:docMk/>
          <pc:sldMk cId="250855700" sldId="409"/>
        </pc:sldMkLst>
        <pc:spChg chg="mod">
          <ac:chgData name="Ali, Syed Waqqas" userId="1b3a5f44-9498-4738-8c4e-8127257d744d" providerId="ADAL" clId="{EC383793-85F4-4460-93F7-CA245DB705D4}" dt="2024-02-08T01:24:09.602" v="15426" actId="20577"/>
          <ac:spMkLst>
            <pc:docMk/>
            <pc:sldMk cId="250855700" sldId="409"/>
            <ac:spMk id="2" creationId="{33A68F5C-2305-C5FC-B718-2F76E0909E06}"/>
          </ac:spMkLst>
        </pc:spChg>
        <pc:spChg chg="mod">
          <ac:chgData name="Ali, Syed Waqqas" userId="1b3a5f44-9498-4738-8c4e-8127257d744d" providerId="ADAL" clId="{EC383793-85F4-4460-93F7-CA245DB705D4}" dt="2024-02-08T15:54:08.759" v="21404" actId="5793"/>
          <ac:spMkLst>
            <pc:docMk/>
            <pc:sldMk cId="250855700" sldId="409"/>
            <ac:spMk id="3" creationId="{73B9F19F-8529-EC73-42C6-4681CB090EB4}"/>
          </ac:spMkLst>
        </pc:spChg>
      </pc:sldChg>
      <pc:sldChg chg="modSp add mod">
        <pc:chgData name="Ali, Syed Waqqas" userId="1b3a5f44-9498-4738-8c4e-8127257d744d" providerId="ADAL" clId="{EC383793-85F4-4460-93F7-CA245DB705D4}" dt="2024-02-08T15:54:30.189" v="21406" actId="207"/>
        <pc:sldMkLst>
          <pc:docMk/>
          <pc:sldMk cId="1319837860" sldId="410"/>
        </pc:sldMkLst>
        <pc:spChg chg="mod">
          <ac:chgData name="Ali, Syed Waqqas" userId="1b3a5f44-9498-4738-8c4e-8127257d744d" providerId="ADAL" clId="{EC383793-85F4-4460-93F7-CA245DB705D4}" dt="2024-02-08T01:24:05.004" v="15418" actId="20577"/>
          <ac:spMkLst>
            <pc:docMk/>
            <pc:sldMk cId="1319837860" sldId="410"/>
            <ac:spMk id="2" creationId="{73CCA44E-D7D4-5EF3-556F-AF61F210E18F}"/>
          </ac:spMkLst>
        </pc:spChg>
        <pc:spChg chg="mod">
          <ac:chgData name="Ali, Syed Waqqas" userId="1b3a5f44-9498-4738-8c4e-8127257d744d" providerId="ADAL" clId="{EC383793-85F4-4460-93F7-CA245DB705D4}" dt="2024-02-08T15:54:30.189" v="21406" actId="207"/>
          <ac:spMkLst>
            <pc:docMk/>
            <pc:sldMk cId="1319837860" sldId="410"/>
            <ac:spMk id="3" creationId="{0B822188-D03E-4040-E916-F335C01A2546}"/>
          </ac:spMkLst>
        </pc:spChg>
      </pc:sldChg>
      <pc:sldChg chg="modSp add mod">
        <pc:chgData name="Ali, Syed Waqqas" userId="1b3a5f44-9498-4738-8c4e-8127257d744d" providerId="ADAL" clId="{EC383793-85F4-4460-93F7-CA245DB705D4}" dt="2024-02-08T15:55:16.332" v="21412" actId="113"/>
        <pc:sldMkLst>
          <pc:docMk/>
          <pc:sldMk cId="2796279849" sldId="411"/>
        </pc:sldMkLst>
        <pc:spChg chg="mod">
          <ac:chgData name="Ali, Syed Waqqas" userId="1b3a5f44-9498-4738-8c4e-8127257d744d" providerId="ADAL" clId="{EC383793-85F4-4460-93F7-CA245DB705D4}" dt="2024-02-08T01:26:42.362" v="15686" actId="20577"/>
          <ac:spMkLst>
            <pc:docMk/>
            <pc:sldMk cId="2796279849" sldId="411"/>
            <ac:spMk id="2" creationId="{79C51D6D-CA6F-745B-F99F-789FD77A7172}"/>
          </ac:spMkLst>
        </pc:spChg>
        <pc:spChg chg="mod">
          <ac:chgData name="Ali, Syed Waqqas" userId="1b3a5f44-9498-4738-8c4e-8127257d744d" providerId="ADAL" clId="{EC383793-85F4-4460-93F7-CA245DB705D4}" dt="2024-02-08T15:55:16.332" v="21412" actId="113"/>
          <ac:spMkLst>
            <pc:docMk/>
            <pc:sldMk cId="2796279849" sldId="411"/>
            <ac:spMk id="3" creationId="{409902F0-4FC4-A549-EAF5-925D65477B3D}"/>
          </ac:spMkLst>
        </pc:spChg>
      </pc:sldChg>
      <pc:sldChg chg="modSp add mod">
        <pc:chgData name="Ali, Syed Waqqas" userId="1b3a5f44-9498-4738-8c4e-8127257d744d" providerId="ADAL" clId="{EC383793-85F4-4460-93F7-CA245DB705D4}" dt="2024-02-08T15:56:00.101" v="21427" actId="20577"/>
        <pc:sldMkLst>
          <pc:docMk/>
          <pc:sldMk cId="1992291629" sldId="412"/>
        </pc:sldMkLst>
        <pc:spChg chg="mod">
          <ac:chgData name="Ali, Syed Waqqas" userId="1b3a5f44-9498-4738-8c4e-8127257d744d" providerId="ADAL" clId="{EC383793-85F4-4460-93F7-CA245DB705D4}" dt="2024-02-08T01:30:25.088" v="16137" actId="20577"/>
          <ac:spMkLst>
            <pc:docMk/>
            <pc:sldMk cId="1992291629" sldId="412"/>
            <ac:spMk id="2" creationId="{C3E2ABF0-5F1F-E29F-945D-14522F3C63D4}"/>
          </ac:spMkLst>
        </pc:spChg>
        <pc:spChg chg="mod">
          <ac:chgData name="Ali, Syed Waqqas" userId="1b3a5f44-9498-4738-8c4e-8127257d744d" providerId="ADAL" clId="{EC383793-85F4-4460-93F7-CA245DB705D4}" dt="2024-02-08T15:56:00.101" v="21427" actId="20577"/>
          <ac:spMkLst>
            <pc:docMk/>
            <pc:sldMk cId="1992291629" sldId="412"/>
            <ac:spMk id="3" creationId="{5FD036A3-8AC8-1666-6ACC-43ED1730E73F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2:04:10.559" v="19210" actId="207"/>
        <pc:sldMkLst>
          <pc:docMk/>
          <pc:sldMk cId="923913741" sldId="413"/>
        </pc:sldMkLst>
        <pc:spChg chg="mod">
          <ac:chgData name="Ali, Syed Waqqas" userId="1b3a5f44-9498-4738-8c4e-8127257d744d" providerId="ADAL" clId="{EC383793-85F4-4460-93F7-CA245DB705D4}" dt="2024-02-08T01:31:21.546" v="16420" actId="20577"/>
          <ac:spMkLst>
            <pc:docMk/>
            <pc:sldMk cId="923913741" sldId="413"/>
            <ac:spMk id="2" creationId="{46124C94-0AF9-5A2A-2FC7-110ADCB48A8D}"/>
          </ac:spMkLst>
        </pc:spChg>
        <pc:spChg chg="add del mod">
          <ac:chgData name="Ali, Syed Waqqas" userId="1b3a5f44-9498-4738-8c4e-8127257d744d" providerId="ADAL" clId="{EC383793-85F4-4460-93F7-CA245DB705D4}" dt="2024-02-08T02:04:10.559" v="19210" actId="207"/>
          <ac:spMkLst>
            <pc:docMk/>
            <pc:sldMk cId="923913741" sldId="413"/>
            <ac:spMk id="3" creationId="{758C84FD-2A4E-0E42-DFD2-3E3845132FD7}"/>
          </ac:spMkLst>
        </pc:spChg>
        <pc:spChg chg="add del mod">
          <ac:chgData name="Ali, Syed Waqqas" userId="1b3a5f44-9498-4738-8c4e-8127257d744d" providerId="ADAL" clId="{EC383793-85F4-4460-93F7-CA245DB705D4}" dt="2024-02-08T01:32:27.894" v="16552" actId="478"/>
          <ac:spMkLst>
            <pc:docMk/>
            <pc:sldMk cId="923913741" sldId="413"/>
            <ac:spMk id="10" creationId="{AA54CD4A-95FF-B977-2EFE-8BF6A5DBDB50}"/>
          </ac:spMkLst>
        </pc:spChg>
      </pc:sldChg>
      <pc:sldChg chg="modSp add mod">
        <pc:chgData name="Ali, Syed Waqqas" userId="1b3a5f44-9498-4738-8c4e-8127257d744d" providerId="ADAL" clId="{EC383793-85F4-4460-93F7-CA245DB705D4}" dt="2024-02-08T15:56:54.007" v="21432" actId="20577"/>
        <pc:sldMkLst>
          <pc:docMk/>
          <pc:sldMk cId="2025356703" sldId="414"/>
        </pc:sldMkLst>
        <pc:spChg chg="mod">
          <ac:chgData name="Ali, Syed Waqqas" userId="1b3a5f44-9498-4738-8c4e-8127257d744d" providerId="ADAL" clId="{EC383793-85F4-4460-93F7-CA245DB705D4}" dt="2024-02-08T01:33:34.705" v="16753" actId="20577"/>
          <ac:spMkLst>
            <pc:docMk/>
            <pc:sldMk cId="2025356703" sldId="414"/>
            <ac:spMk id="2" creationId="{84AF6548-45F0-9AEB-03F7-85F909C146C7}"/>
          </ac:spMkLst>
        </pc:spChg>
        <pc:spChg chg="mod">
          <ac:chgData name="Ali, Syed Waqqas" userId="1b3a5f44-9498-4738-8c4e-8127257d744d" providerId="ADAL" clId="{EC383793-85F4-4460-93F7-CA245DB705D4}" dt="2024-02-08T15:56:54.007" v="21432" actId="20577"/>
          <ac:spMkLst>
            <pc:docMk/>
            <pc:sldMk cId="2025356703" sldId="414"/>
            <ac:spMk id="3" creationId="{51604F3C-826C-3EE4-A8A1-77885674BC40}"/>
          </ac:spMkLst>
        </pc:spChg>
      </pc:sldChg>
      <pc:sldChg chg="modSp add mod">
        <pc:chgData name="Ali, Syed Waqqas" userId="1b3a5f44-9498-4738-8c4e-8127257d744d" providerId="ADAL" clId="{EC383793-85F4-4460-93F7-CA245DB705D4}" dt="2024-02-08T01:41:40.034" v="17295" actId="20577"/>
        <pc:sldMkLst>
          <pc:docMk/>
          <pc:sldMk cId="3710973095" sldId="415"/>
        </pc:sldMkLst>
        <pc:spChg chg="mod">
          <ac:chgData name="Ali, Syed Waqqas" userId="1b3a5f44-9498-4738-8c4e-8127257d744d" providerId="ADAL" clId="{EC383793-85F4-4460-93F7-CA245DB705D4}" dt="2024-02-08T01:41:10.650" v="17191" actId="20577"/>
          <ac:spMkLst>
            <pc:docMk/>
            <pc:sldMk cId="3710973095" sldId="415"/>
            <ac:spMk id="2" creationId="{60AF76A3-6BA5-5758-B339-890D9BA682FC}"/>
          </ac:spMkLst>
        </pc:spChg>
        <pc:spChg chg="mod">
          <ac:chgData name="Ali, Syed Waqqas" userId="1b3a5f44-9498-4738-8c4e-8127257d744d" providerId="ADAL" clId="{EC383793-85F4-4460-93F7-CA245DB705D4}" dt="2024-02-08T01:41:40.034" v="17295" actId="20577"/>
          <ac:spMkLst>
            <pc:docMk/>
            <pc:sldMk cId="3710973095" sldId="415"/>
            <ac:spMk id="3" creationId="{B604E3E7-059B-EB83-F1EB-5C6002DDCAC7}"/>
          </ac:spMkLst>
        </pc:spChg>
      </pc:sldChg>
      <pc:sldChg chg="modSp add mod">
        <pc:chgData name="Ali, Syed Waqqas" userId="1b3a5f44-9498-4738-8c4e-8127257d744d" providerId="ADAL" clId="{EC383793-85F4-4460-93F7-CA245DB705D4}" dt="2024-02-08T01:42:29.274" v="17345" actId="207"/>
        <pc:sldMkLst>
          <pc:docMk/>
          <pc:sldMk cId="4226275098" sldId="416"/>
        </pc:sldMkLst>
        <pc:spChg chg="mod">
          <ac:chgData name="Ali, Syed Waqqas" userId="1b3a5f44-9498-4738-8c4e-8127257d744d" providerId="ADAL" clId="{EC383793-85F4-4460-93F7-CA245DB705D4}" dt="2024-02-08T01:42:29.274" v="17345" actId="207"/>
          <ac:spMkLst>
            <pc:docMk/>
            <pc:sldMk cId="4226275098" sldId="416"/>
            <ac:spMk id="3" creationId="{21C57ECF-0A28-36A9-661B-23B9DC6B076E}"/>
          </ac:spMkLst>
        </pc:spChg>
      </pc:sldChg>
      <pc:sldChg chg="modSp add mod">
        <pc:chgData name="Ali, Syed Waqqas" userId="1b3a5f44-9498-4738-8c4e-8127257d744d" providerId="ADAL" clId="{EC383793-85F4-4460-93F7-CA245DB705D4}" dt="2024-02-08T01:42:56.191" v="17434" actId="20577"/>
        <pc:sldMkLst>
          <pc:docMk/>
          <pc:sldMk cId="1845127253" sldId="417"/>
        </pc:sldMkLst>
        <pc:spChg chg="mod">
          <ac:chgData name="Ali, Syed Waqqas" userId="1b3a5f44-9498-4738-8c4e-8127257d744d" providerId="ADAL" clId="{EC383793-85F4-4460-93F7-CA245DB705D4}" dt="2024-02-08T01:42:56.191" v="17434" actId="20577"/>
          <ac:spMkLst>
            <pc:docMk/>
            <pc:sldMk cId="1845127253" sldId="417"/>
            <ac:spMk id="3" creationId="{B60B6A6C-2547-4866-1C9B-AC9C426BBF2E}"/>
          </ac:spMkLst>
        </pc:spChg>
      </pc:sldChg>
      <pc:sldChg chg="addSp delSp modSp add mod">
        <pc:chgData name="Ali, Syed Waqqas" userId="1b3a5f44-9498-4738-8c4e-8127257d744d" providerId="ADAL" clId="{EC383793-85F4-4460-93F7-CA245DB705D4}" dt="2024-02-08T01:48:22.981" v="17612" actId="21"/>
        <pc:sldMkLst>
          <pc:docMk/>
          <pc:sldMk cId="298561650" sldId="418"/>
        </pc:sldMkLst>
        <pc:spChg chg="mod">
          <ac:chgData name="Ali, Syed Waqqas" userId="1b3a5f44-9498-4738-8c4e-8127257d744d" providerId="ADAL" clId="{EC383793-85F4-4460-93F7-CA245DB705D4}" dt="2024-02-08T01:43:09.827" v="17469" actId="20577"/>
          <ac:spMkLst>
            <pc:docMk/>
            <pc:sldMk cId="298561650" sldId="418"/>
            <ac:spMk id="2" creationId="{31F305CA-3295-52BD-3BBF-9377A0D6A6ED}"/>
          </ac:spMkLst>
        </pc:spChg>
        <pc:spChg chg="mod">
          <ac:chgData name="Ali, Syed Waqqas" userId="1b3a5f44-9498-4738-8c4e-8127257d744d" providerId="ADAL" clId="{EC383793-85F4-4460-93F7-CA245DB705D4}" dt="2024-02-08T01:44:19.992" v="17594" actId="5793"/>
          <ac:spMkLst>
            <pc:docMk/>
            <pc:sldMk cId="298561650" sldId="418"/>
            <ac:spMk id="3" creationId="{FF7384F7-9DFC-65E4-4F58-EE404732A648}"/>
          </ac:spMkLst>
        </pc:spChg>
        <pc:picChg chg="add del">
          <ac:chgData name="Ali, Syed Waqqas" userId="1b3a5f44-9498-4738-8c4e-8127257d744d" providerId="ADAL" clId="{EC383793-85F4-4460-93F7-CA245DB705D4}" dt="2024-02-08T01:48:22.981" v="17612" actId="21"/>
          <ac:picMkLst>
            <pc:docMk/>
            <pc:sldMk cId="298561650" sldId="418"/>
            <ac:picMk id="10" creationId="{4EE42E42-42EF-73B6-B095-588EF263D31E}"/>
          </ac:picMkLst>
        </pc:picChg>
      </pc:sldChg>
      <pc:sldChg chg="addSp delSp modSp add mod">
        <pc:chgData name="Ali, Syed Waqqas" userId="1b3a5f44-9498-4738-8c4e-8127257d744d" providerId="ADAL" clId="{EC383793-85F4-4460-93F7-CA245DB705D4}" dt="2024-02-08T01:50:52.033" v="17915"/>
        <pc:sldMkLst>
          <pc:docMk/>
          <pc:sldMk cId="4270667569" sldId="419"/>
        </pc:sldMkLst>
        <pc:spChg chg="del mod">
          <ac:chgData name="Ali, Syed Waqqas" userId="1b3a5f44-9498-4738-8c4e-8127257d744d" providerId="ADAL" clId="{EC383793-85F4-4460-93F7-CA245DB705D4}" dt="2024-02-08T01:50:46.438" v="17913" actId="478"/>
          <ac:spMkLst>
            <pc:docMk/>
            <pc:sldMk cId="4270667569" sldId="419"/>
            <ac:spMk id="2" creationId="{0D198E9E-D2A7-06D7-E8B3-A04B7DA18D8C}"/>
          </ac:spMkLst>
        </pc:spChg>
        <pc:spChg chg="mod">
          <ac:chgData name="Ali, Syed Waqqas" userId="1b3a5f44-9498-4738-8c4e-8127257d744d" providerId="ADAL" clId="{EC383793-85F4-4460-93F7-CA245DB705D4}" dt="2024-02-08T01:48:35.003" v="17618" actId="20577"/>
          <ac:spMkLst>
            <pc:docMk/>
            <pc:sldMk cId="4270667569" sldId="419"/>
            <ac:spMk id="3" creationId="{13ACB8FA-8D60-B784-8FD0-4780AE9BE3E8}"/>
          </ac:spMkLst>
        </pc:spChg>
        <pc:spChg chg="add del mod">
          <ac:chgData name="Ali, Syed Waqqas" userId="1b3a5f44-9498-4738-8c4e-8127257d744d" providerId="ADAL" clId="{EC383793-85F4-4460-93F7-CA245DB705D4}" dt="2024-02-08T01:50:48.361" v="17914" actId="478"/>
          <ac:spMkLst>
            <pc:docMk/>
            <pc:sldMk cId="4270667569" sldId="419"/>
            <ac:spMk id="11" creationId="{06404DFC-E9B4-B69A-53D3-CE871D463BDC}"/>
          </ac:spMkLst>
        </pc:spChg>
        <pc:spChg chg="add mod">
          <ac:chgData name="Ali, Syed Waqqas" userId="1b3a5f44-9498-4738-8c4e-8127257d744d" providerId="ADAL" clId="{EC383793-85F4-4460-93F7-CA245DB705D4}" dt="2024-02-08T01:50:52.033" v="17915"/>
          <ac:spMkLst>
            <pc:docMk/>
            <pc:sldMk cId="4270667569" sldId="419"/>
            <ac:spMk id="12" creationId="{91C93504-4CBA-14C4-02BF-070B4DE0CDB7}"/>
          </ac:spMkLst>
        </pc:spChg>
        <pc:picChg chg="add mod">
          <ac:chgData name="Ali, Syed Waqqas" userId="1b3a5f44-9498-4738-8c4e-8127257d744d" providerId="ADAL" clId="{EC383793-85F4-4460-93F7-CA245DB705D4}" dt="2024-02-08T01:48:27.018" v="17614" actId="1076"/>
          <ac:picMkLst>
            <pc:docMk/>
            <pc:sldMk cId="4270667569" sldId="419"/>
            <ac:picMk id="10" creationId="{4EE42E42-42EF-73B6-B095-588EF263D31E}"/>
          </ac:picMkLst>
        </pc:picChg>
      </pc:sldChg>
      <pc:sldChg chg="modSp add mod">
        <pc:chgData name="Ali, Syed Waqqas" userId="1b3a5f44-9498-4738-8c4e-8127257d744d" providerId="ADAL" clId="{EC383793-85F4-4460-93F7-CA245DB705D4}" dt="2024-02-08T02:05:32.245" v="19221" actId="20577"/>
        <pc:sldMkLst>
          <pc:docMk/>
          <pc:sldMk cId="2207768894" sldId="420"/>
        </pc:sldMkLst>
        <pc:spChg chg="mod">
          <ac:chgData name="Ali, Syed Waqqas" userId="1b3a5f44-9498-4738-8c4e-8127257d744d" providerId="ADAL" clId="{EC383793-85F4-4460-93F7-CA245DB705D4}" dt="2024-02-08T01:50:41.311" v="17895" actId="1037"/>
          <ac:spMkLst>
            <pc:docMk/>
            <pc:sldMk cId="2207768894" sldId="420"/>
            <ac:spMk id="2" creationId="{52F6495C-B118-C713-F928-455A4B4BEC67}"/>
          </ac:spMkLst>
        </pc:spChg>
        <pc:spChg chg="mod">
          <ac:chgData name="Ali, Syed Waqqas" userId="1b3a5f44-9498-4738-8c4e-8127257d744d" providerId="ADAL" clId="{EC383793-85F4-4460-93F7-CA245DB705D4}" dt="2024-02-08T02:05:32.245" v="19221" actId="20577"/>
          <ac:spMkLst>
            <pc:docMk/>
            <pc:sldMk cId="2207768894" sldId="420"/>
            <ac:spMk id="3" creationId="{22A50CD6-4FF2-5BFD-B661-24CCC6D71E5F}"/>
          </ac:spMkLst>
        </pc:spChg>
      </pc:sldChg>
      <pc:sldChg chg="modSp add mod">
        <pc:chgData name="Ali, Syed Waqqas" userId="1b3a5f44-9498-4738-8c4e-8127257d744d" providerId="ADAL" clId="{EC383793-85F4-4460-93F7-CA245DB705D4}" dt="2024-02-08T16:26:51.812" v="23404" actId="207"/>
        <pc:sldMkLst>
          <pc:docMk/>
          <pc:sldMk cId="220976784" sldId="421"/>
        </pc:sldMkLst>
        <pc:spChg chg="mod">
          <ac:chgData name="Ali, Syed Waqqas" userId="1b3a5f44-9498-4738-8c4e-8127257d744d" providerId="ADAL" clId="{EC383793-85F4-4460-93F7-CA245DB705D4}" dt="2024-02-08T01:51:24.650" v="17939" actId="20577"/>
          <ac:spMkLst>
            <pc:docMk/>
            <pc:sldMk cId="220976784" sldId="421"/>
            <ac:spMk id="2" creationId="{1ADF3854-98A8-3266-CAC8-DCE1F67423B3}"/>
          </ac:spMkLst>
        </pc:spChg>
        <pc:spChg chg="mod">
          <ac:chgData name="Ali, Syed Waqqas" userId="1b3a5f44-9498-4738-8c4e-8127257d744d" providerId="ADAL" clId="{EC383793-85F4-4460-93F7-CA245DB705D4}" dt="2024-02-08T16:26:51.812" v="23404" actId="207"/>
          <ac:spMkLst>
            <pc:docMk/>
            <pc:sldMk cId="220976784" sldId="421"/>
            <ac:spMk id="3" creationId="{4AC4E48B-D8FA-3F36-5E58-3AD869ADD93D}"/>
          </ac:spMkLst>
        </pc:spChg>
      </pc:sldChg>
      <pc:sldChg chg="modSp add mod">
        <pc:chgData name="Ali, Syed Waqqas" userId="1b3a5f44-9498-4738-8c4e-8127257d744d" providerId="ADAL" clId="{EC383793-85F4-4460-93F7-CA245DB705D4}" dt="2024-02-08T16:02:16.605" v="21796" actId="20577"/>
        <pc:sldMkLst>
          <pc:docMk/>
          <pc:sldMk cId="3029930477" sldId="422"/>
        </pc:sldMkLst>
        <pc:spChg chg="mod">
          <ac:chgData name="Ali, Syed Waqqas" userId="1b3a5f44-9498-4738-8c4e-8127257d744d" providerId="ADAL" clId="{EC383793-85F4-4460-93F7-CA245DB705D4}" dt="2024-02-08T01:52:37.045" v="18152" actId="20577"/>
          <ac:spMkLst>
            <pc:docMk/>
            <pc:sldMk cId="3029930477" sldId="422"/>
            <ac:spMk id="2" creationId="{AF4AAE4C-4299-B754-CC88-CA3CA65B2F12}"/>
          </ac:spMkLst>
        </pc:spChg>
        <pc:spChg chg="mod">
          <ac:chgData name="Ali, Syed Waqqas" userId="1b3a5f44-9498-4738-8c4e-8127257d744d" providerId="ADAL" clId="{EC383793-85F4-4460-93F7-CA245DB705D4}" dt="2024-02-08T16:02:16.605" v="21796" actId="20577"/>
          <ac:spMkLst>
            <pc:docMk/>
            <pc:sldMk cId="3029930477" sldId="422"/>
            <ac:spMk id="3" creationId="{25AB8D2E-B0AC-FDC0-D147-0D7A14EEB8CB}"/>
          </ac:spMkLst>
        </pc:spChg>
      </pc:sldChg>
      <pc:sldChg chg="modSp add mod">
        <pc:chgData name="Ali, Syed Waqqas" userId="1b3a5f44-9498-4738-8c4e-8127257d744d" providerId="ADAL" clId="{EC383793-85F4-4460-93F7-CA245DB705D4}" dt="2024-02-08T15:59:17.370" v="21636" actId="20577"/>
        <pc:sldMkLst>
          <pc:docMk/>
          <pc:sldMk cId="200806148" sldId="423"/>
        </pc:sldMkLst>
        <pc:spChg chg="mod">
          <ac:chgData name="Ali, Syed Waqqas" userId="1b3a5f44-9498-4738-8c4e-8127257d744d" providerId="ADAL" clId="{EC383793-85F4-4460-93F7-CA245DB705D4}" dt="2024-02-08T01:54:47.568" v="18394" actId="20577"/>
          <ac:spMkLst>
            <pc:docMk/>
            <pc:sldMk cId="200806148" sldId="423"/>
            <ac:spMk id="2" creationId="{3035797D-F4D0-E90F-FB1F-7777EBBD175D}"/>
          </ac:spMkLst>
        </pc:spChg>
        <pc:spChg chg="mod">
          <ac:chgData name="Ali, Syed Waqqas" userId="1b3a5f44-9498-4738-8c4e-8127257d744d" providerId="ADAL" clId="{EC383793-85F4-4460-93F7-CA245DB705D4}" dt="2024-02-08T15:59:17.370" v="21636" actId="20577"/>
          <ac:spMkLst>
            <pc:docMk/>
            <pc:sldMk cId="200806148" sldId="423"/>
            <ac:spMk id="3" creationId="{0CC0300E-9E29-359A-60DE-90DA66320DC5}"/>
          </ac:spMkLst>
        </pc:spChg>
      </pc:sldChg>
      <pc:sldChg chg="addSp modSp add mod">
        <pc:chgData name="Ali, Syed Waqqas" userId="1b3a5f44-9498-4738-8c4e-8127257d744d" providerId="ADAL" clId="{EC383793-85F4-4460-93F7-CA245DB705D4}" dt="2024-02-08T16:00:49.706" v="21679" actId="692"/>
        <pc:sldMkLst>
          <pc:docMk/>
          <pc:sldMk cId="3156794175" sldId="424"/>
        </pc:sldMkLst>
        <pc:spChg chg="mod">
          <ac:chgData name="Ali, Syed Waqqas" userId="1b3a5f44-9498-4738-8c4e-8127257d744d" providerId="ADAL" clId="{EC383793-85F4-4460-93F7-CA245DB705D4}" dt="2024-02-08T01:55:48.104" v="18647" actId="20577"/>
          <ac:spMkLst>
            <pc:docMk/>
            <pc:sldMk cId="3156794175" sldId="424"/>
            <ac:spMk id="2" creationId="{6366B6EB-B602-419D-0C44-9B2EECBAB6D9}"/>
          </ac:spMkLst>
        </pc:spChg>
        <pc:spChg chg="mod">
          <ac:chgData name="Ali, Syed Waqqas" userId="1b3a5f44-9498-4738-8c4e-8127257d744d" providerId="ADAL" clId="{EC383793-85F4-4460-93F7-CA245DB705D4}" dt="2024-02-08T15:59:39.089" v="21637" actId="6549"/>
          <ac:spMkLst>
            <pc:docMk/>
            <pc:sldMk cId="3156794175" sldId="424"/>
            <ac:spMk id="3" creationId="{622FF83B-155C-338F-0C3B-20674CD39AF5}"/>
          </ac:spMkLst>
        </pc:spChg>
        <pc:spChg chg="add mod">
          <ac:chgData name="Ali, Syed Waqqas" userId="1b3a5f44-9498-4738-8c4e-8127257d744d" providerId="ADAL" clId="{EC383793-85F4-4460-93F7-CA245DB705D4}" dt="2024-02-08T16:00:36.154" v="21672" actId="1076"/>
          <ac:spMkLst>
            <pc:docMk/>
            <pc:sldMk cId="3156794175" sldId="424"/>
            <ac:spMk id="9" creationId="{CB30A1B6-D151-20D6-A8F3-D587B44D0008}"/>
          </ac:spMkLst>
        </pc:spChg>
        <pc:spChg chg="add mod">
          <ac:chgData name="Ali, Syed Waqqas" userId="1b3a5f44-9498-4738-8c4e-8127257d744d" providerId="ADAL" clId="{EC383793-85F4-4460-93F7-CA245DB705D4}" dt="2024-02-08T16:00:49.706" v="21679" actId="692"/>
          <ac:spMkLst>
            <pc:docMk/>
            <pc:sldMk cId="3156794175" sldId="424"/>
            <ac:spMk id="10" creationId="{150212BC-FC18-B238-09BF-7284C96FD60F}"/>
          </ac:spMkLst>
        </pc:spChg>
      </pc:sldChg>
      <pc:sldChg chg="modSp add del mod">
        <pc:chgData name="Ali, Syed Waqqas" userId="1b3a5f44-9498-4738-8c4e-8127257d744d" providerId="ADAL" clId="{EC383793-85F4-4460-93F7-CA245DB705D4}" dt="2024-02-08T02:43:40.960" v="19930" actId="47"/>
        <pc:sldMkLst>
          <pc:docMk/>
          <pc:sldMk cId="4066089464" sldId="425"/>
        </pc:sldMkLst>
        <pc:spChg chg="mod">
          <ac:chgData name="Ali, Syed Waqqas" userId="1b3a5f44-9498-4738-8c4e-8127257d744d" providerId="ADAL" clId="{EC383793-85F4-4460-93F7-CA245DB705D4}" dt="2024-02-08T01:58:09.723" v="18783" actId="20577"/>
          <ac:spMkLst>
            <pc:docMk/>
            <pc:sldMk cId="4066089464" sldId="425"/>
            <ac:spMk id="3" creationId="{767FBF4F-AC20-6D2E-9007-565A0540E66A}"/>
          </ac:spMkLst>
        </pc:spChg>
      </pc:sldChg>
      <pc:sldChg chg="modSp add mod">
        <pc:chgData name="Ali, Syed Waqqas" userId="1b3a5f44-9498-4738-8c4e-8127257d744d" providerId="ADAL" clId="{EC383793-85F4-4460-93F7-CA245DB705D4}" dt="2024-02-08T16:27:46.938" v="23410" actId="20577"/>
        <pc:sldMkLst>
          <pc:docMk/>
          <pc:sldMk cId="696125058" sldId="426"/>
        </pc:sldMkLst>
        <pc:spChg chg="mod">
          <ac:chgData name="Ali, Syed Waqqas" userId="1b3a5f44-9498-4738-8c4e-8127257d744d" providerId="ADAL" clId="{EC383793-85F4-4460-93F7-CA245DB705D4}" dt="2024-02-08T16:27:46.938" v="23410" actId="20577"/>
          <ac:spMkLst>
            <pc:docMk/>
            <pc:sldMk cId="696125058" sldId="426"/>
            <ac:spMk id="2" creationId="{0F22DB88-8DAB-B609-3389-98230C8AED67}"/>
          </ac:spMkLst>
        </pc:spChg>
        <pc:spChg chg="mod">
          <ac:chgData name="Ali, Syed Waqqas" userId="1b3a5f44-9498-4738-8c4e-8127257d744d" providerId="ADAL" clId="{EC383793-85F4-4460-93F7-CA245DB705D4}" dt="2024-02-08T16:02:52.907" v="21798" actId="2711"/>
          <ac:spMkLst>
            <pc:docMk/>
            <pc:sldMk cId="696125058" sldId="426"/>
            <ac:spMk id="3" creationId="{8D424BFB-EB8E-C456-C2C8-A8CA69EDFFF3}"/>
          </ac:spMkLst>
        </pc:spChg>
      </pc:sldChg>
      <pc:sldChg chg="modSp add mod">
        <pc:chgData name="Ali, Syed Waqqas" userId="1b3a5f44-9498-4738-8c4e-8127257d744d" providerId="ADAL" clId="{EC383793-85F4-4460-93F7-CA245DB705D4}" dt="2024-02-08T02:05:56.500" v="19242" actId="20577"/>
        <pc:sldMkLst>
          <pc:docMk/>
          <pc:sldMk cId="605210551" sldId="427"/>
        </pc:sldMkLst>
        <pc:spChg chg="mod">
          <ac:chgData name="Ali, Syed Waqqas" userId="1b3a5f44-9498-4738-8c4e-8127257d744d" providerId="ADAL" clId="{EC383793-85F4-4460-93F7-CA245DB705D4}" dt="2024-02-08T02:05:56.500" v="19242" actId="20577"/>
          <ac:spMkLst>
            <pc:docMk/>
            <pc:sldMk cId="605210551" sldId="427"/>
            <ac:spMk id="2" creationId="{7483AC40-4E74-1DAF-DAD3-5490E9B537FC}"/>
          </ac:spMkLst>
        </pc:spChg>
      </pc:sldChg>
      <pc:sldChg chg="add del">
        <pc:chgData name="Ali, Syed Waqqas" userId="1b3a5f44-9498-4738-8c4e-8127257d744d" providerId="ADAL" clId="{EC383793-85F4-4460-93F7-CA245DB705D4}" dt="2024-02-08T02:05:48.600" v="19223" actId="47"/>
        <pc:sldMkLst>
          <pc:docMk/>
          <pc:sldMk cId="1455337951" sldId="427"/>
        </pc:sldMkLst>
      </pc:sldChg>
      <pc:sldChg chg="modSp add mod">
        <pc:chgData name="Ali, Syed Waqqas" userId="1b3a5f44-9498-4738-8c4e-8127257d744d" providerId="ADAL" clId="{EC383793-85F4-4460-93F7-CA245DB705D4}" dt="2024-02-08T15:52:41.180" v="21336" actId="20577"/>
        <pc:sldMkLst>
          <pc:docMk/>
          <pc:sldMk cId="1613861752" sldId="428"/>
        </pc:sldMkLst>
        <pc:spChg chg="mod">
          <ac:chgData name="Ali, Syed Waqqas" userId="1b3a5f44-9498-4738-8c4e-8127257d744d" providerId="ADAL" clId="{EC383793-85F4-4460-93F7-CA245DB705D4}" dt="2024-02-08T15:52:41.180" v="21336" actId="20577"/>
          <ac:spMkLst>
            <pc:docMk/>
            <pc:sldMk cId="1613861752" sldId="428"/>
            <ac:spMk id="3" creationId="{71252BB8-1121-9E80-8F1E-E28A78BD1CA7}"/>
          </ac:spMkLst>
        </pc:spChg>
      </pc:sldChg>
      <pc:sldChg chg="modSp add mod">
        <pc:chgData name="Ali, Syed Waqqas" userId="1b3a5f44-9498-4738-8c4e-8127257d744d" providerId="ADAL" clId="{EC383793-85F4-4460-93F7-CA245DB705D4}" dt="2024-02-08T14:23:17.749" v="20745" actId="20577"/>
        <pc:sldMkLst>
          <pc:docMk/>
          <pc:sldMk cId="2447306162" sldId="429"/>
        </pc:sldMkLst>
        <pc:spChg chg="mod">
          <ac:chgData name="Ali, Syed Waqqas" userId="1b3a5f44-9498-4738-8c4e-8127257d744d" providerId="ADAL" clId="{EC383793-85F4-4460-93F7-CA245DB705D4}" dt="2024-02-08T02:40:29.684" v="19686" actId="20577"/>
          <ac:spMkLst>
            <pc:docMk/>
            <pc:sldMk cId="2447306162" sldId="429"/>
            <ac:spMk id="2" creationId="{63D22B8F-0E99-1ADA-5F57-67F129D841C2}"/>
          </ac:spMkLst>
        </pc:spChg>
        <pc:spChg chg="mod">
          <ac:chgData name="Ali, Syed Waqqas" userId="1b3a5f44-9498-4738-8c4e-8127257d744d" providerId="ADAL" clId="{EC383793-85F4-4460-93F7-CA245DB705D4}" dt="2024-02-08T14:23:17.749" v="20745" actId="20577"/>
          <ac:spMkLst>
            <pc:docMk/>
            <pc:sldMk cId="2447306162" sldId="429"/>
            <ac:spMk id="3" creationId="{01DF6E8A-5996-9C09-3030-5A37BC79E26D}"/>
          </ac:spMkLst>
        </pc:spChg>
      </pc:sldChg>
      <pc:sldChg chg="modSp add mod">
        <pc:chgData name="Ali, Syed Waqqas" userId="1b3a5f44-9498-4738-8c4e-8127257d744d" providerId="ADAL" clId="{EC383793-85F4-4460-93F7-CA245DB705D4}" dt="2024-02-08T02:41:59.972" v="19881" actId="20577"/>
        <pc:sldMkLst>
          <pc:docMk/>
          <pc:sldMk cId="3571643310" sldId="430"/>
        </pc:sldMkLst>
        <pc:spChg chg="mod">
          <ac:chgData name="Ali, Syed Waqqas" userId="1b3a5f44-9498-4738-8c4e-8127257d744d" providerId="ADAL" clId="{EC383793-85F4-4460-93F7-CA245DB705D4}" dt="2024-02-08T02:41:59.972" v="19881" actId="20577"/>
          <ac:spMkLst>
            <pc:docMk/>
            <pc:sldMk cId="3571643310" sldId="430"/>
            <ac:spMk id="2" creationId="{CBCD91F7-E1C7-81E3-D066-F0F621E289AA}"/>
          </ac:spMkLst>
        </pc:spChg>
        <pc:spChg chg="mod">
          <ac:chgData name="Ali, Syed Waqqas" userId="1b3a5f44-9498-4738-8c4e-8127257d744d" providerId="ADAL" clId="{EC383793-85F4-4460-93F7-CA245DB705D4}" dt="2024-02-08T02:41:44.303" v="19866" actId="20577"/>
          <ac:spMkLst>
            <pc:docMk/>
            <pc:sldMk cId="3571643310" sldId="430"/>
            <ac:spMk id="3" creationId="{EC09A04D-8FE2-59D5-376E-4B055C0964F4}"/>
          </ac:spMkLst>
        </pc:spChg>
      </pc:sldChg>
      <pc:sldChg chg="modSp add mod">
        <pc:chgData name="Ali, Syed Waqqas" userId="1b3a5f44-9498-4738-8c4e-8127257d744d" providerId="ADAL" clId="{EC383793-85F4-4460-93F7-CA245DB705D4}" dt="2024-02-08T16:15:03.085" v="23387" actId="20577"/>
        <pc:sldMkLst>
          <pc:docMk/>
          <pc:sldMk cId="811097217" sldId="431"/>
        </pc:sldMkLst>
        <pc:spChg chg="mod">
          <ac:chgData name="Ali, Syed Waqqas" userId="1b3a5f44-9498-4738-8c4e-8127257d744d" providerId="ADAL" clId="{EC383793-85F4-4460-93F7-CA245DB705D4}" dt="2024-02-08T16:14:50.069" v="23385" actId="403"/>
          <ac:spMkLst>
            <pc:docMk/>
            <pc:sldMk cId="811097217" sldId="431"/>
            <ac:spMk id="2" creationId="{70594C0A-BB96-BE0B-B396-8EC55B71D6C1}"/>
          </ac:spMkLst>
        </pc:spChg>
        <pc:spChg chg="mod">
          <ac:chgData name="Ali, Syed Waqqas" userId="1b3a5f44-9498-4738-8c4e-8127257d744d" providerId="ADAL" clId="{EC383793-85F4-4460-93F7-CA245DB705D4}" dt="2024-02-08T16:15:03.085" v="23387" actId="20577"/>
          <ac:spMkLst>
            <pc:docMk/>
            <pc:sldMk cId="811097217" sldId="431"/>
            <ac:spMk id="3" creationId="{9F81DE91-D992-78EC-9FD7-7FB6E4886AA8}"/>
          </ac:spMkLst>
        </pc:spChg>
      </pc:sldChg>
      <pc:sldChg chg="modSp add mod">
        <pc:chgData name="Ali, Syed Waqqas" userId="1b3a5f44-9498-4738-8c4e-8127257d744d" providerId="ADAL" clId="{EC383793-85F4-4460-93F7-CA245DB705D4}" dt="2024-02-08T02:46:25.381" v="20469" actId="20577"/>
        <pc:sldMkLst>
          <pc:docMk/>
          <pc:sldMk cId="148711367" sldId="432"/>
        </pc:sldMkLst>
        <pc:spChg chg="mod">
          <ac:chgData name="Ali, Syed Waqqas" userId="1b3a5f44-9498-4738-8c4e-8127257d744d" providerId="ADAL" clId="{EC383793-85F4-4460-93F7-CA245DB705D4}" dt="2024-02-08T02:45:46.552" v="20293" actId="403"/>
          <ac:spMkLst>
            <pc:docMk/>
            <pc:sldMk cId="148711367" sldId="432"/>
            <ac:spMk id="2" creationId="{582275DF-8402-9E4D-3DBF-BAE153E5C122}"/>
          </ac:spMkLst>
        </pc:spChg>
        <pc:spChg chg="mod">
          <ac:chgData name="Ali, Syed Waqqas" userId="1b3a5f44-9498-4738-8c4e-8127257d744d" providerId="ADAL" clId="{EC383793-85F4-4460-93F7-CA245DB705D4}" dt="2024-02-08T02:46:25.381" v="20469" actId="20577"/>
          <ac:spMkLst>
            <pc:docMk/>
            <pc:sldMk cId="148711367" sldId="432"/>
            <ac:spMk id="3" creationId="{D4EFAB5F-9FBB-641E-36C9-90849F1ABE2E}"/>
          </ac:spMkLst>
        </pc:spChg>
      </pc:sldChg>
      <pc:sldChg chg="modSp add mod ord">
        <pc:chgData name="Ali, Syed Waqqas" userId="1b3a5f44-9498-4738-8c4e-8127257d744d" providerId="ADAL" clId="{EC383793-85F4-4460-93F7-CA245DB705D4}" dt="2024-02-08T16:27:44.265" v="23408" actId="20577"/>
        <pc:sldMkLst>
          <pc:docMk/>
          <pc:sldMk cId="1911052109" sldId="433"/>
        </pc:sldMkLst>
        <pc:spChg chg="mod">
          <ac:chgData name="Ali, Syed Waqqas" userId="1b3a5f44-9498-4738-8c4e-8127257d744d" providerId="ADAL" clId="{EC383793-85F4-4460-93F7-CA245DB705D4}" dt="2024-02-08T16:27:44.265" v="23408" actId="20577"/>
          <ac:spMkLst>
            <pc:docMk/>
            <pc:sldMk cId="1911052109" sldId="433"/>
            <ac:spMk id="2" creationId="{E731B6EF-423E-947D-2199-69EA91C645CF}"/>
          </ac:spMkLst>
        </pc:spChg>
        <pc:spChg chg="mod">
          <ac:chgData name="Ali, Syed Waqqas" userId="1b3a5f44-9498-4738-8c4e-8127257d744d" providerId="ADAL" clId="{EC383793-85F4-4460-93F7-CA245DB705D4}" dt="2024-02-08T16:11:35.479" v="23111" actId="20577"/>
          <ac:spMkLst>
            <pc:docMk/>
            <pc:sldMk cId="1911052109" sldId="433"/>
            <ac:spMk id="3" creationId="{950F3F16-D948-9A91-DA80-D74F4796D32F}"/>
          </ac:spMkLst>
        </pc:spChg>
      </pc:sldChg>
      <pc:sldChg chg="add">
        <pc:chgData name="Ali, Syed Waqqas" userId="1b3a5f44-9498-4738-8c4e-8127257d744d" providerId="ADAL" clId="{EC383793-85F4-4460-93F7-CA245DB705D4}" dt="2024-02-08T15:48:40.832" v="21219"/>
        <pc:sldMkLst>
          <pc:docMk/>
          <pc:sldMk cId="4242618691" sldId="434"/>
        </pc:sldMkLst>
      </pc:sldChg>
      <pc:sldChg chg="modSp add mod">
        <pc:chgData name="Ali, Syed Waqqas" userId="1b3a5f44-9498-4738-8c4e-8127257d744d" providerId="ADAL" clId="{EC383793-85F4-4460-93F7-CA245DB705D4}" dt="2024-02-08T15:58:21.344" v="21579" actId="20577"/>
        <pc:sldMkLst>
          <pc:docMk/>
          <pc:sldMk cId="1658280036" sldId="435"/>
        </pc:sldMkLst>
        <pc:spChg chg="mod">
          <ac:chgData name="Ali, Syed Waqqas" userId="1b3a5f44-9498-4738-8c4e-8127257d744d" providerId="ADAL" clId="{EC383793-85F4-4460-93F7-CA245DB705D4}" dt="2024-02-08T15:58:04.397" v="21452" actId="20577"/>
          <ac:spMkLst>
            <pc:docMk/>
            <pc:sldMk cId="1658280036" sldId="435"/>
            <ac:spMk id="2" creationId="{9361BDF1-D7A1-4A71-1A8A-E59C3528ECE4}"/>
          </ac:spMkLst>
        </pc:spChg>
        <pc:spChg chg="mod">
          <ac:chgData name="Ali, Syed Waqqas" userId="1b3a5f44-9498-4738-8c4e-8127257d744d" providerId="ADAL" clId="{EC383793-85F4-4460-93F7-CA245DB705D4}" dt="2024-02-08T15:58:21.344" v="21579" actId="20577"/>
          <ac:spMkLst>
            <pc:docMk/>
            <pc:sldMk cId="1658280036" sldId="435"/>
            <ac:spMk id="3" creationId="{3B6BC898-922C-F5EC-3358-7D78DF2B98B9}"/>
          </ac:spMkLst>
        </pc:spChg>
      </pc:sldChg>
      <pc:sldChg chg="modSp add mod">
        <pc:chgData name="Ali, Syed Waqqas" userId="1b3a5f44-9498-4738-8c4e-8127257d744d" providerId="ADAL" clId="{EC383793-85F4-4460-93F7-CA245DB705D4}" dt="2024-02-08T16:06:28.530" v="22569" actId="27636"/>
        <pc:sldMkLst>
          <pc:docMk/>
          <pc:sldMk cId="807058313" sldId="436"/>
        </pc:sldMkLst>
        <pc:spChg chg="mod">
          <ac:chgData name="Ali, Syed Waqqas" userId="1b3a5f44-9498-4738-8c4e-8127257d744d" providerId="ADAL" clId="{EC383793-85F4-4460-93F7-CA245DB705D4}" dt="2024-02-08T16:03:27.760" v="21840" actId="20577"/>
          <ac:spMkLst>
            <pc:docMk/>
            <pc:sldMk cId="807058313" sldId="436"/>
            <ac:spMk id="2" creationId="{49D6707F-50F4-3342-638D-C4D661C5C2E7}"/>
          </ac:spMkLst>
        </pc:spChg>
        <pc:spChg chg="mod">
          <ac:chgData name="Ali, Syed Waqqas" userId="1b3a5f44-9498-4738-8c4e-8127257d744d" providerId="ADAL" clId="{EC383793-85F4-4460-93F7-CA245DB705D4}" dt="2024-02-08T16:06:28.530" v="22569" actId="27636"/>
          <ac:spMkLst>
            <pc:docMk/>
            <pc:sldMk cId="807058313" sldId="436"/>
            <ac:spMk id="3" creationId="{CEAEAFE1-77A1-C499-0E92-81A5991B4576}"/>
          </ac:spMkLst>
        </pc:spChg>
      </pc:sldChg>
      <pc:sldChg chg="modSp add mod">
        <pc:chgData name="Ali, Syed Waqqas" userId="1b3a5f44-9498-4738-8c4e-8127257d744d" providerId="ADAL" clId="{EC383793-85F4-4460-93F7-CA245DB705D4}" dt="2024-02-08T16:11:16.094" v="23110" actId="27636"/>
        <pc:sldMkLst>
          <pc:docMk/>
          <pc:sldMk cId="2556983736" sldId="437"/>
        </pc:sldMkLst>
        <pc:spChg chg="mod">
          <ac:chgData name="Ali, Syed Waqqas" userId="1b3a5f44-9498-4738-8c4e-8127257d744d" providerId="ADAL" clId="{EC383793-85F4-4460-93F7-CA245DB705D4}" dt="2024-02-08T16:06:41.935" v="22592" actId="20577"/>
          <ac:spMkLst>
            <pc:docMk/>
            <pc:sldMk cId="2556983736" sldId="437"/>
            <ac:spMk id="2" creationId="{21AC1F6D-A73F-D47C-688A-E07CA4CD862F}"/>
          </ac:spMkLst>
        </pc:spChg>
        <pc:spChg chg="mod">
          <ac:chgData name="Ali, Syed Waqqas" userId="1b3a5f44-9498-4738-8c4e-8127257d744d" providerId="ADAL" clId="{EC383793-85F4-4460-93F7-CA245DB705D4}" dt="2024-02-08T16:11:16.094" v="23110" actId="27636"/>
          <ac:spMkLst>
            <pc:docMk/>
            <pc:sldMk cId="2556983736" sldId="437"/>
            <ac:spMk id="3" creationId="{92FEDE89-0923-A273-D0AB-49CF3E4D7EAB}"/>
          </ac:spMkLst>
        </pc:spChg>
      </pc:sldChg>
      <pc:sldChg chg="modSp add mod">
        <pc:chgData name="Ali, Syed Waqqas" userId="1b3a5f44-9498-4738-8c4e-8127257d744d" providerId="ADAL" clId="{EC383793-85F4-4460-93F7-CA245DB705D4}" dt="2024-02-08T16:14:32.475" v="23382" actId="20577"/>
        <pc:sldMkLst>
          <pc:docMk/>
          <pc:sldMk cId="3927754105" sldId="438"/>
        </pc:sldMkLst>
        <pc:spChg chg="mod">
          <ac:chgData name="Ali, Syed Waqqas" userId="1b3a5f44-9498-4738-8c4e-8127257d744d" providerId="ADAL" clId="{EC383793-85F4-4460-93F7-CA245DB705D4}" dt="2024-02-08T16:14:32.475" v="23382" actId="20577"/>
          <ac:spMkLst>
            <pc:docMk/>
            <pc:sldMk cId="3927754105" sldId="438"/>
            <ac:spMk id="3" creationId="{6588327A-1D78-DE60-512D-B3503E040600}"/>
          </ac:spMkLst>
        </pc:spChg>
      </pc:sldChg>
    </pc:docChg>
  </pc:docChgLst>
  <pc:docChgLst>
    <pc:chgData name="Ali, Syed Waqqas" userId="1b3a5f44-9498-4738-8c4e-8127257d744d" providerId="ADAL" clId="{A17BE06A-F9AA-41A5-9801-EDEA7307ACB9}"/>
    <pc:docChg chg="undo custSel addSld delSld modSld sldOrd">
      <pc:chgData name="Ali, Syed Waqqas" userId="1b3a5f44-9498-4738-8c4e-8127257d744d" providerId="ADAL" clId="{A17BE06A-F9AA-41A5-9801-EDEA7307ACB9}" dt="2024-03-19T16:16:03.966" v="14663" actId="1076"/>
      <pc:docMkLst>
        <pc:docMk/>
      </pc:docMkLst>
      <pc:sldChg chg="modSp mod">
        <pc:chgData name="Ali, Syed Waqqas" userId="1b3a5f44-9498-4738-8c4e-8127257d744d" providerId="ADAL" clId="{A17BE06A-F9AA-41A5-9801-EDEA7307ACB9}" dt="2024-03-06T02:04:36.316" v="51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A17BE06A-F9AA-41A5-9801-EDEA7307ACB9}" dt="2024-03-06T02:04:36.316" v="51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841143101" sldId="333"/>
        </pc:sldMkLst>
      </pc:sldChg>
      <pc:sldChg chg="modSp add mod ord">
        <pc:chgData name="Ali, Syed Waqqas" userId="1b3a5f44-9498-4738-8c4e-8127257d744d" providerId="ADAL" clId="{A17BE06A-F9AA-41A5-9801-EDEA7307ACB9}" dt="2024-03-06T04:20:58.027" v="3054" actId="20577"/>
        <pc:sldMkLst>
          <pc:docMk/>
          <pc:sldMk cId="2273291438" sldId="333"/>
        </pc:sldMkLst>
        <pc:spChg chg="mod">
          <ac:chgData name="Ali, Syed Waqqas" userId="1b3a5f44-9498-4738-8c4e-8127257d744d" providerId="ADAL" clId="{A17BE06A-F9AA-41A5-9801-EDEA7307ACB9}" dt="2024-03-06T03:02:51.542" v="97" actId="20577"/>
          <ac:spMkLst>
            <pc:docMk/>
            <pc:sldMk cId="2273291438" sldId="333"/>
            <ac:spMk id="2" creationId="{81B7CD01-F3AD-0742-ED43-CAE59E30FDB7}"/>
          </ac:spMkLst>
        </pc:spChg>
        <pc:spChg chg="mod">
          <ac:chgData name="Ali, Syed Waqqas" userId="1b3a5f44-9498-4738-8c4e-8127257d744d" providerId="ADAL" clId="{A17BE06A-F9AA-41A5-9801-EDEA7307ACB9}" dt="2024-03-06T04:20:58.027" v="3054" actId="20577"/>
          <ac:spMkLst>
            <pc:docMk/>
            <pc:sldMk cId="2273291438" sldId="333"/>
            <ac:spMk id="3" creationId="{81F5F793-7053-DF5E-C7F0-753D66CB52BD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760366224" sldId="334"/>
        </pc:sldMkLst>
      </pc:sldChg>
      <pc:sldChg chg="modSp add mod">
        <pc:chgData name="Ali, Syed Waqqas" userId="1b3a5f44-9498-4738-8c4e-8127257d744d" providerId="ADAL" clId="{A17BE06A-F9AA-41A5-9801-EDEA7307ACB9}" dt="2024-03-19T15:42:22.056" v="13932" actId="20577"/>
        <pc:sldMkLst>
          <pc:docMk/>
          <pc:sldMk cId="4258105687" sldId="334"/>
        </pc:sldMkLst>
        <pc:spChg chg="mod">
          <ac:chgData name="Ali, Syed Waqqas" userId="1b3a5f44-9498-4738-8c4e-8127257d744d" providerId="ADAL" clId="{A17BE06A-F9AA-41A5-9801-EDEA7307ACB9}" dt="2024-03-06T03:07:25.160" v="303" actId="20577"/>
          <ac:spMkLst>
            <pc:docMk/>
            <pc:sldMk cId="4258105687" sldId="334"/>
            <ac:spMk id="2" creationId="{9F0C46FF-220B-EC9C-3802-934701977B80}"/>
          </ac:spMkLst>
        </pc:spChg>
        <pc:spChg chg="mod">
          <ac:chgData name="Ali, Syed Waqqas" userId="1b3a5f44-9498-4738-8c4e-8127257d744d" providerId="ADAL" clId="{A17BE06A-F9AA-41A5-9801-EDEA7307ACB9}" dt="2024-03-19T15:42:22.056" v="13932" actId="20577"/>
          <ac:spMkLst>
            <pc:docMk/>
            <pc:sldMk cId="4258105687" sldId="334"/>
            <ac:spMk id="3" creationId="{11B24DA5-9392-8509-A2F6-C336399BC55F}"/>
          </ac:spMkLst>
        </pc:spChg>
      </pc:sldChg>
      <pc:sldChg chg="addSp modSp add mod">
        <pc:chgData name="Ali, Syed Waqqas" userId="1b3a5f44-9498-4738-8c4e-8127257d744d" providerId="ADAL" clId="{A17BE06A-F9AA-41A5-9801-EDEA7307ACB9}" dt="2024-03-19T15:43:23.573" v="13973" actId="20577"/>
        <pc:sldMkLst>
          <pc:docMk/>
          <pc:sldMk cId="454604010" sldId="335"/>
        </pc:sldMkLst>
        <pc:spChg chg="mod">
          <ac:chgData name="Ali, Syed Waqqas" userId="1b3a5f44-9498-4738-8c4e-8127257d744d" providerId="ADAL" clId="{A17BE06A-F9AA-41A5-9801-EDEA7307ACB9}" dt="2024-03-19T15:43:23.573" v="13973" actId="20577"/>
          <ac:spMkLst>
            <pc:docMk/>
            <pc:sldMk cId="454604010" sldId="335"/>
            <ac:spMk id="2" creationId="{F68A28A8-E957-239F-9264-78CA3DB97197}"/>
          </ac:spMkLst>
        </pc:spChg>
        <pc:spChg chg="mod">
          <ac:chgData name="Ali, Syed Waqqas" userId="1b3a5f44-9498-4738-8c4e-8127257d744d" providerId="ADAL" clId="{A17BE06A-F9AA-41A5-9801-EDEA7307ACB9}" dt="2024-03-07T02:03:20.694" v="6923" actId="403"/>
          <ac:spMkLst>
            <pc:docMk/>
            <pc:sldMk cId="454604010" sldId="335"/>
            <ac:spMk id="3" creationId="{50ACCA2B-76BE-3DC8-99A1-D96855D759D7}"/>
          </ac:spMkLst>
        </pc:spChg>
        <pc:spChg chg="add mod ord">
          <ac:chgData name="Ali, Syed Waqqas" userId="1b3a5f44-9498-4738-8c4e-8127257d744d" providerId="ADAL" clId="{A17BE06A-F9AA-41A5-9801-EDEA7307ACB9}" dt="2024-03-19T15:42:51.253" v="13936" actId="207"/>
          <ac:spMkLst>
            <pc:docMk/>
            <pc:sldMk cId="454604010" sldId="335"/>
            <ac:spMk id="9" creationId="{53BDB13F-B277-BD42-F060-A6A1CE45BC8D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804784315" sldId="335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625854631" sldId="336"/>
        </pc:sldMkLst>
      </pc:sldChg>
      <pc:sldChg chg="modSp add mod">
        <pc:chgData name="Ali, Syed Waqqas" userId="1b3a5f44-9498-4738-8c4e-8127257d744d" providerId="ADAL" clId="{A17BE06A-F9AA-41A5-9801-EDEA7307ACB9}" dt="2024-03-19T15:32:38.098" v="13306" actId="15"/>
        <pc:sldMkLst>
          <pc:docMk/>
          <pc:sldMk cId="3252481067" sldId="336"/>
        </pc:sldMkLst>
        <pc:spChg chg="mod">
          <ac:chgData name="Ali, Syed Waqqas" userId="1b3a5f44-9498-4738-8c4e-8127257d744d" providerId="ADAL" clId="{A17BE06A-F9AA-41A5-9801-EDEA7307ACB9}" dt="2024-03-07T01:46:26.550" v="6268" actId="403"/>
          <ac:spMkLst>
            <pc:docMk/>
            <pc:sldMk cId="3252481067" sldId="336"/>
            <ac:spMk id="2" creationId="{28F2EF3D-7A1F-0407-D369-75745AB64278}"/>
          </ac:spMkLst>
        </pc:spChg>
        <pc:spChg chg="mod">
          <ac:chgData name="Ali, Syed Waqqas" userId="1b3a5f44-9498-4738-8c4e-8127257d744d" providerId="ADAL" clId="{A17BE06A-F9AA-41A5-9801-EDEA7307ACB9}" dt="2024-03-19T15:32:38.098" v="13306" actId="15"/>
          <ac:spMkLst>
            <pc:docMk/>
            <pc:sldMk cId="3252481067" sldId="336"/>
            <ac:spMk id="3" creationId="{DB038B29-E3BF-1864-300D-56DF1F1F57E2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107246092" sldId="337"/>
        </pc:sldMkLst>
      </pc:sldChg>
      <pc:sldChg chg="addSp modSp add mod">
        <pc:chgData name="Ali, Syed Waqqas" userId="1b3a5f44-9498-4738-8c4e-8127257d744d" providerId="ADAL" clId="{A17BE06A-F9AA-41A5-9801-EDEA7307ACB9}" dt="2024-03-19T15:43:28.039" v="13979" actId="20577"/>
        <pc:sldMkLst>
          <pc:docMk/>
          <pc:sldMk cId="2282423095" sldId="337"/>
        </pc:sldMkLst>
        <pc:spChg chg="mod">
          <ac:chgData name="Ali, Syed Waqqas" userId="1b3a5f44-9498-4738-8c4e-8127257d744d" providerId="ADAL" clId="{A17BE06A-F9AA-41A5-9801-EDEA7307ACB9}" dt="2024-03-19T15:43:28.039" v="13979" actId="20577"/>
          <ac:spMkLst>
            <pc:docMk/>
            <pc:sldMk cId="2282423095" sldId="337"/>
            <ac:spMk id="2" creationId="{C67EBE57-2001-43A0-9797-094061831799}"/>
          </ac:spMkLst>
        </pc:spChg>
        <pc:spChg chg="mod">
          <ac:chgData name="Ali, Syed Waqqas" userId="1b3a5f44-9498-4738-8c4e-8127257d744d" providerId="ADAL" clId="{A17BE06A-F9AA-41A5-9801-EDEA7307ACB9}" dt="2024-03-07T02:03:25.346" v="6926" actId="403"/>
          <ac:spMkLst>
            <pc:docMk/>
            <pc:sldMk cId="2282423095" sldId="337"/>
            <ac:spMk id="3" creationId="{1DB03B7B-AC39-EA09-B9D6-B4E6D8995A92}"/>
          </ac:spMkLst>
        </pc:spChg>
        <pc:spChg chg="add mod ord">
          <ac:chgData name="Ali, Syed Waqqas" userId="1b3a5f44-9498-4738-8c4e-8127257d744d" providerId="ADAL" clId="{A17BE06A-F9AA-41A5-9801-EDEA7307ACB9}" dt="2024-03-19T15:42:57.492" v="13938" actId="167"/>
          <ac:spMkLst>
            <pc:docMk/>
            <pc:sldMk cId="2282423095" sldId="337"/>
            <ac:spMk id="9" creationId="{78BB0424-419D-286D-0B71-C31A6DAE2C22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004506611" sldId="338"/>
        </pc:sldMkLst>
      </pc:sldChg>
      <pc:sldChg chg="modSp add del mod">
        <pc:chgData name="Ali, Syed Waqqas" userId="1b3a5f44-9498-4738-8c4e-8127257d744d" providerId="ADAL" clId="{A17BE06A-F9AA-41A5-9801-EDEA7307ACB9}" dt="2024-03-06T03:48:45.992" v="1579" actId="47"/>
        <pc:sldMkLst>
          <pc:docMk/>
          <pc:sldMk cId="2462036092" sldId="338"/>
        </pc:sldMkLst>
        <pc:spChg chg="mod">
          <ac:chgData name="Ali, Syed Waqqas" userId="1b3a5f44-9498-4738-8c4e-8127257d744d" providerId="ADAL" clId="{A17BE06A-F9AA-41A5-9801-EDEA7307ACB9}" dt="2024-03-06T03:20:22.343" v="1066" actId="20577"/>
          <ac:spMkLst>
            <pc:docMk/>
            <pc:sldMk cId="2462036092" sldId="338"/>
            <ac:spMk id="3" creationId="{36303ECB-0776-54BB-1E7B-F7793BBB37A9}"/>
          </ac:spMkLst>
        </pc:spChg>
      </pc:sldChg>
      <pc:sldChg chg="addSp modSp add mod">
        <pc:chgData name="Ali, Syed Waqqas" userId="1b3a5f44-9498-4738-8c4e-8127257d744d" providerId="ADAL" clId="{A17BE06A-F9AA-41A5-9801-EDEA7307ACB9}" dt="2024-03-19T15:43:32.991" v="13987" actId="20577"/>
        <pc:sldMkLst>
          <pc:docMk/>
          <pc:sldMk cId="2182794975" sldId="339"/>
        </pc:sldMkLst>
        <pc:spChg chg="mod">
          <ac:chgData name="Ali, Syed Waqqas" userId="1b3a5f44-9498-4738-8c4e-8127257d744d" providerId="ADAL" clId="{A17BE06A-F9AA-41A5-9801-EDEA7307ACB9}" dt="2024-03-19T15:43:32.991" v="13987" actId="20577"/>
          <ac:spMkLst>
            <pc:docMk/>
            <pc:sldMk cId="2182794975" sldId="339"/>
            <ac:spMk id="2" creationId="{56C0A311-4390-E60A-47AA-84EB98B721BD}"/>
          </ac:spMkLst>
        </pc:spChg>
        <pc:spChg chg="mod">
          <ac:chgData name="Ali, Syed Waqqas" userId="1b3a5f44-9498-4738-8c4e-8127257d744d" providerId="ADAL" clId="{A17BE06A-F9AA-41A5-9801-EDEA7307ACB9}" dt="2024-03-07T02:03:32.456" v="6931" actId="403"/>
          <ac:spMkLst>
            <pc:docMk/>
            <pc:sldMk cId="2182794975" sldId="339"/>
            <ac:spMk id="3" creationId="{339BFA83-D0EB-5188-24C5-153902ABF2F0}"/>
          </ac:spMkLst>
        </pc:spChg>
        <pc:spChg chg="add mod ord">
          <ac:chgData name="Ali, Syed Waqqas" userId="1b3a5f44-9498-4738-8c4e-8127257d744d" providerId="ADAL" clId="{A17BE06A-F9AA-41A5-9801-EDEA7307ACB9}" dt="2024-03-19T15:43:00.829" v="13940" actId="167"/>
          <ac:spMkLst>
            <pc:docMk/>
            <pc:sldMk cId="2182794975" sldId="339"/>
            <ac:spMk id="9" creationId="{2C44673B-2908-1EBE-3545-85505A297AC0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552878617" sldId="339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673437369" sldId="340"/>
        </pc:sldMkLst>
      </pc:sldChg>
      <pc:sldChg chg="modSp add mod">
        <pc:chgData name="Ali, Syed Waqqas" userId="1b3a5f44-9498-4738-8c4e-8127257d744d" providerId="ADAL" clId="{A17BE06A-F9AA-41A5-9801-EDEA7307ACB9}" dt="2024-03-06T03:42:29.665" v="1491" actId="20577"/>
        <pc:sldMkLst>
          <pc:docMk/>
          <pc:sldMk cId="1168878572" sldId="340"/>
        </pc:sldMkLst>
        <pc:spChg chg="mod">
          <ac:chgData name="Ali, Syed Waqqas" userId="1b3a5f44-9498-4738-8c4e-8127257d744d" providerId="ADAL" clId="{A17BE06A-F9AA-41A5-9801-EDEA7307ACB9}" dt="2024-03-06T03:22:43.892" v="1274" actId="20577"/>
          <ac:spMkLst>
            <pc:docMk/>
            <pc:sldMk cId="1168878572" sldId="340"/>
            <ac:spMk id="2" creationId="{87A8A90D-6EA7-7423-AAFC-26AFE952B45E}"/>
          </ac:spMkLst>
        </pc:spChg>
        <pc:spChg chg="mod">
          <ac:chgData name="Ali, Syed Waqqas" userId="1b3a5f44-9498-4738-8c4e-8127257d744d" providerId="ADAL" clId="{A17BE06A-F9AA-41A5-9801-EDEA7307ACB9}" dt="2024-03-06T03:42:29.665" v="1491" actId="20577"/>
          <ac:spMkLst>
            <pc:docMk/>
            <pc:sldMk cId="1168878572" sldId="340"/>
            <ac:spMk id="3" creationId="{C534334D-98CC-0DFF-6499-4263A4F01023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490934367" sldId="341"/>
        </pc:sldMkLst>
      </pc:sldChg>
      <pc:sldChg chg="addSp modSp add mod">
        <pc:chgData name="Ali, Syed Waqqas" userId="1b3a5f44-9498-4738-8c4e-8127257d744d" providerId="ADAL" clId="{A17BE06A-F9AA-41A5-9801-EDEA7307ACB9}" dt="2024-03-19T15:43:38.673" v="13995" actId="20577"/>
        <pc:sldMkLst>
          <pc:docMk/>
          <pc:sldMk cId="669674754" sldId="341"/>
        </pc:sldMkLst>
        <pc:spChg chg="mod">
          <ac:chgData name="Ali, Syed Waqqas" userId="1b3a5f44-9498-4738-8c4e-8127257d744d" providerId="ADAL" clId="{A17BE06A-F9AA-41A5-9801-EDEA7307ACB9}" dt="2024-03-19T15:43:38.673" v="13995" actId="20577"/>
          <ac:spMkLst>
            <pc:docMk/>
            <pc:sldMk cId="669674754" sldId="341"/>
            <ac:spMk id="2" creationId="{0EEC13E4-3546-A625-E37C-EE229E105406}"/>
          </ac:spMkLst>
        </pc:spChg>
        <pc:spChg chg="mod">
          <ac:chgData name="Ali, Syed Waqqas" userId="1b3a5f44-9498-4738-8c4e-8127257d744d" providerId="ADAL" clId="{A17BE06A-F9AA-41A5-9801-EDEA7307ACB9}" dt="2024-03-07T02:11:00.940" v="7302" actId="20577"/>
          <ac:spMkLst>
            <pc:docMk/>
            <pc:sldMk cId="669674754" sldId="341"/>
            <ac:spMk id="3" creationId="{1D7A93CA-4D88-48B0-5AEA-EE182005B463}"/>
          </ac:spMkLst>
        </pc:spChg>
        <pc:spChg chg="add mod ord">
          <ac:chgData name="Ali, Syed Waqqas" userId="1b3a5f44-9498-4738-8c4e-8127257d744d" providerId="ADAL" clId="{A17BE06A-F9AA-41A5-9801-EDEA7307ACB9}" dt="2024-03-19T15:43:09.217" v="13959" actId="1036"/>
          <ac:spMkLst>
            <pc:docMk/>
            <pc:sldMk cId="669674754" sldId="341"/>
            <ac:spMk id="9" creationId="{72AB2B4E-3028-B396-A310-F999C75E16FD}"/>
          </ac:spMkLst>
        </pc:spChg>
      </pc:sldChg>
      <pc:sldChg chg="modSp add mod">
        <pc:chgData name="Ali, Syed Waqqas" userId="1b3a5f44-9498-4738-8c4e-8127257d744d" providerId="ADAL" clId="{A17BE06A-F9AA-41A5-9801-EDEA7307ACB9}" dt="2024-03-19T15:43:57.423" v="13999" actId="403"/>
        <pc:sldMkLst>
          <pc:docMk/>
          <pc:sldMk cId="87503823" sldId="342"/>
        </pc:sldMkLst>
        <pc:spChg chg="mod">
          <ac:chgData name="Ali, Syed Waqqas" userId="1b3a5f44-9498-4738-8c4e-8127257d744d" providerId="ADAL" clId="{A17BE06A-F9AA-41A5-9801-EDEA7307ACB9}" dt="2024-03-19T15:43:57.423" v="13999" actId="403"/>
          <ac:spMkLst>
            <pc:docMk/>
            <pc:sldMk cId="87503823" sldId="342"/>
            <ac:spMk id="2" creationId="{B08610A3-D24B-0469-3351-CB4A2D7D25DD}"/>
          </ac:spMkLst>
        </pc:spChg>
        <pc:spChg chg="mod">
          <ac:chgData name="Ali, Syed Waqqas" userId="1b3a5f44-9498-4738-8c4e-8127257d744d" providerId="ADAL" clId="{A17BE06A-F9AA-41A5-9801-EDEA7307ACB9}" dt="2024-03-07T02:04:48.964" v="7059" actId="403"/>
          <ac:spMkLst>
            <pc:docMk/>
            <pc:sldMk cId="87503823" sldId="342"/>
            <ac:spMk id="3" creationId="{121EEC79-B3FA-01C2-233A-076432A40123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471040520" sldId="342"/>
        </pc:sldMkLst>
      </pc:sldChg>
      <pc:sldChg chg="addSp delSp modSp add mod">
        <pc:chgData name="Ali, Syed Waqqas" userId="1b3a5f44-9498-4738-8c4e-8127257d744d" providerId="ADAL" clId="{A17BE06A-F9AA-41A5-9801-EDEA7307ACB9}" dt="2024-03-06T04:30:41.277" v="3073" actId="1076"/>
        <pc:sldMkLst>
          <pc:docMk/>
          <pc:sldMk cId="3231557299" sldId="343"/>
        </pc:sldMkLst>
        <pc:spChg chg="mod">
          <ac:chgData name="Ali, Syed Waqqas" userId="1b3a5f44-9498-4738-8c4e-8127257d744d" providerId="ADAL" clId="{A17BE06A-F9AA-41A5-9801-EDEA7307ACB9}" dt="2024-03-06T04:30:36.869" v="3072" actId="1035"/>
          <ac:spMkLst>
            <pc:docMk/>
            <pc:sldMk cId="3231557299" sldId="343"/>
            <ac:spMk id="2" creationId="{63F9BDAE-D098-BC09-A865-6019875B9BB8}"/>
          </ac:spMkLst>
        </pc:spChg>
        <pc:spChg chg="del">
          <ac:chgData name="Ali, Syed Waqqas" userId="1b3a5f44-9498-4738-8c4e-8127257d744d" providerId="ADAL" clId="{A17BE06A-F9AA-41A5-9801-EDEA7307ACB9}" dt="2024-03-06T04:01:19.537" v="1991" actId="22"/>
          <ac:spMkLst>
            <pc:docMk/>
            <pc:sldMk cId="3231557299" sldId="343"/>
            <ac:spMk id="3" creationId="{A3379BDD-9B3A-5971-9E6C-8310467B9018}"/>
          </ac:spMkLst>
        </pc:spChg>
        <pc:picChg chg="add mod ord">
          <ac:chgData name="Ali, Syed Waqqas" userId="1b3a5f44-9498-4738-8c4e-8127257d744d" providerId="ADAL" clId="{A17BE06A-F9AA-41A5-9801-EDEA7307ACB9}" dt="2024-03-06T04:30:41.277" v="3073" actId="1076"/>
          <ac:picMkLst>
            <pc:docMk/>
            <pc:sldMk cId="3231557299" sldId="343"/>
            <ac:picMk id="10" creationId="{C5BAB151-EDEE-E320-E725-859F717E44AB}"/>
          </ac:picMkLst>
        </pc:pic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555030679" sldId="343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761096397" sldId="344"/>
        </pc:sldMkLst>
      </pc:sldChg>
      <pc:sldChg chg="modSp add mod">
        <pc:chgData name="Ali, Syed Waqqas" userId="1b3a5f44-9498-4738-8c4e-8127257d744d" providerId="ADAL" clId="{A17BE06A-F9AA-41A5-9801-EDEA7307ACB9}" dt="2024-03-07T02:12:37.823" v="7499" actId="20577"/>
        <pc:sldMkLst>
          <pc:docMk/>
          <pc:sldMk cId="4034869646" sldId="344"/>
        </pc:sldMkLst>
        <pc:spChg chg="mod">
          <ac:chgData name="Ali, Syed Waqqas" userId="1b3a5f44-9498-4738-8c4e-8127257d744d" providerId="ADAL" clId="{A17BE06A-F9AA-41A5-9801-EDEA7307ACB9}" dt="2024-03-06T04:01:46.144" v="2058" actId="20577"/>
          <ac:spMkLst>
            <pc:docMk/>
            <pc:sldMk cId="4034869646" sldId="344"/>
            <ac:spMk id="2" creationId="{8C14D1B4-2CC5-4617-0F50-6620C28D521D}"/>
          </ac:spMkLst>
        </pc:spChg>
        <pc:spChg chg="mod">
          <ac:chgData name="Ali, Syed Waqqas" userId="1b3a5f44-9498-4738-8c4e-8127257d744d" providerId="ADAL" clId="{A17BE06A-F9AA-41A5-9801-EDEA7307ACB9}" dt="2024-03-07T02:12:37.823" v="7499" actId="20577"/>
          <ac:spMkLst>
            <pc:docMk/>
            <pc:sldMk cId="4034869646" sldId="344"/>
            <ac:spMk id="3" creationId="{83D67292-CBA2-C903-D996-A878F7EC6056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076596199" sldId="345"/>
        </pc:sldMkLst>
      </pc:sldChg>
      <pc:sldChg chg="modSp add mod">
        <pc:chgData name="Ali, Syed Waqqas" userId="1b3a5f44-9498-4738-8c4e-8127257d744d" providerId="ADAL" clId="{A17BE06A-F9AA-41A5-9801-EDEA7307ACB9}" dt="2024-03-19T14:54:28.224" v="11006" actId="20577"/>
        <pc:sldMkLst>
          <pc:docMk/>
          <pc:sldMk cId="1682879986" sldId="345"/>
        </pc:sldMkLst>
        <pc:spChg chg="mod">
          <ac:chgData name="Ali, Syed Waqqas" userId="1b3a5f44-9498-4738-8c4e-8127257d744d" providerId="ADAL" clId="{A17BE06A-F9AA-41A5-9801-EDEA7307ACB9}" dt="2024-03-12T18:30:43.958" v="9822" actId="20577"/>
          <ac:spMkLst>
            <pc:docMk/>
            <pc:sldMk cId="1682879986" sldId="345"/>
            <ac:spMk id="2" creationId="{2A20081F-1A2E-13D3-417D-45A031A09FE7}"/>
          </ac:spMkLst>
        </pc:spChg>
        <pc:spChg chg="mod">
          <ac:chgData name="Ali, Syed Waqqas" userId="1b3a5f44-9498-4738-8c4e-8127257d744d" providerId="ADAL" clId="{A17BE06A-F9AA-41A5-9801-EDEA7307ACB9}" dt="2024-03-19T14:54:28.224" v="11006" actId="20577"/>
          <ac:spMkLst>
            <pc:docMk/>
            <pc:sldMk cId="1682879986" sldId="345"/>
            <ac:spMk id="3" creationId="{0712CC96-F55C-3FAD-B08D-AE0D97019584}"/>
          </ac:spMkLst>
        </pc:spChg>
      </pc:sldChg>
      <pc:sldChg chg="addSp delSp modSp add mod">
        <pc:chgData name="Ali, Syed Waqqas" userId="1b3a5f44-9498-4738-8c4e-8127257d744d" providerId="ADAL" clId="{A17BE06A-F9AA-41A5-9801-EDEA7307ACB9}" dt="2024-03-19T16:16:03.966" v="14663" actId="1076"/>
        <pc:sldMkLst>
          <pc:docMk/>
          <pc:sldMk cId="187573326" sldId="346"/>
        </pc:sldMkLst>
        <pc:spChg chg="mod">
          <ac:chgData name="Ali, Syed Waqqas" userId="1b3a5f44-9498-4738-8c4e-8127257d744d" providerId="ADAL" clId="{A17BE06A-F9AA-41A5-9801-EDEA7307ACB9}" dt="2024-03-06T04:36:52.072" v="3081" actId="20577"/>
          <ac:spMkLst>
            <pc:docMk/>
            <pc:sldMk cId="187573326" sldId="346"/>
            <ac:spMk id="2" creationId="{9AFFC296-9200-19AB-8E9E-A920A5FC8251}"/>
          </ac:spMkLst>
        </pc:spChg>
        <pc:spChg chg="mod">
          <ac:chgData name="Ali, Syed Waqqas" userId="1b3a5f44-9498-4738-8c4e-8127257d744d" providerId="ADAL" clId="{A17BE06A-F9AA-41A5-9801-EDEA7307ACB9}" dt="2024-03-19T16:14:34.627" v="14589" actId="2711"/>
          <ac:spMkLst>
            <pc:docMk/>
            <pc:sldMk cId="187573326" sldId="346"/>
            <ac:spMk id="3" creationId="{0016F948-5C1C-54B4-9B07-450547307194}"/>
          </ac:spMkLst>
        </pc:spChg>
        <pc:spChg chg="add mod ord">
          <ac:chgData name="Ali, Syed Waqqas" userId="1b3a5f44-9498-4738-8c4e-8127257d744d" providerId="ADAL" clId="{A17BE06A-F9AA-41A5-9801-EDEA7307ACB9}" dt="2024-03-19T15:18:46.467" v="12317" actId="14100"/>
          <ac:spMkLst>
            <pc:docMk/>
            <pc:sldMk cId="187573326" sldId="346"/>
            <ac:spMk id="9" creationId="{42BBC876-BAC5-998B-FCEF-A824043BB06C}"/>
          </ac:spMkLst>
        </pc:spChg>
        <pc:spChg chg="add del mod">
          <ac:chgData name="Ali, Syed Waqqas" userId="1b3a5f44-9498-4738-8c4e-8127257d744d" providerId="ADAL" clId="{A17BE06A-F9AA-41A5-9801-EDEA7307ACB9}" dt="2024-03-19T16:15:36.306" v="14592" actId="478"/>
          <ac:spMkLst>
            <pc:docMk/>
            <pc:sldMk cId="187573326" sldId="346"/>
            <ac:spMk id="10" creationId="{E3A37FB2-474E-7FB9-6447-5EC6CED781D8}"/>
          </ac:spMkLst>
        </pc:spChg>
        <pc:spChg chg="add mod">
          <ac:chgData name="Ali, Syed Waqqas" userId="1b3a5f44-9498-4738-8c4e-8127257d744d" providerId="ADAL" clId="{A17BE06A-F9AA-41A5-9801-EDEA7307ACB9}" dt="2024-03-19T16:16:03.966" v="14663" actId="1076"/>
          <ac:spMkLst>
            <pc:docMk/>
            <pc:sldMk cId="187573326" sldId="346"/>
            <ac:spMk id="11" creationId="{D89AEEA3-FAAA-335A-A763-D698255303D8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126293728" sldId="346"/>
        </pc:sldMkLst>
      </pc:sldChg>
      <pc:sldChg chg="modSp add mod">
        <pc:chgData name="Ali, Syed Waqqas" userId="1b3a5f44-9498-4738-8c4e-8127257d744d" providerId="ADAL" clId="{A17BE06A-F9AA-41A5-9801-EDEA7307ACB9}" dt="2024-03-06T04:37:59.280" v="3102" actId="20577"/>
        <pc:sldMkLst>
          <pc:docMk/>
          <pc:sldMk cId="1731876610" sldId="347"/>
        </pc:sldMkLst>
        <pc:spChg chg="mod">
          <ac:chgData name="Ali, Syed Waqqas" userId="1b3a5f44-9498-4738-8c4e-8127257d744d" providerId="ADAL" clId="{A17BE06A-F9AA-41A5-9801-EDEA7307ACB9}" dt="2024-03-06T04:19:10.780" v="2751" actId="20577"/>
          <ac:spMkLst>
            <pc:docMk/>
            <pc:sldMk cId="1731876610" sldId="347"/>
            <ac:spMk id="2" creationId="{F840D71C-CF1D-F5AD-660A-4E489426E08C}"/>
          </ac:spMkLst>
        </pc:spChg>
        <pc:spChg chg="mod">
          <ac:chgData name="Ali, Syed Waqqas" userId="1b3a5f44-9498-4738-8c4e-8127257d744d" providerId="ADAL" clId="{A17BE06A-F9AA-41A5-9801-EDEA7307ACB9}" dt="2024-03-06T04:37:59.280" v="3102" actId="20577"/>
          <ac:spMkLst>
            <pc:docMk/>
            <pc:sldMk cId="1731876610" sldId="347"/>
            <ac:spMk id="3" creationId="{8F8ABC99-F83C-D07E-1D93-A5EB911B3E64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4061857027" sldId="347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531624842" sldId="348"/>
        </pc:sldMkLst>
      </pc:sldChg>
      <pc:sldChg chg="modSp add mod">
        <pc:chgData name="Ali, Syed Waqqas" userId="1b3a5f44-9498-4738-8c4e-8127257d744d" providerId="ADAL" clId="{A17BE06A-F9AA-41A5-9801-EDEA7307ACB9}" dt="2024-03-06T04:38:22.886" v="3123" actId="20577"/>
        <pc:sldMkLst>
          <pc:docMk/>
          <pc:sldMk cId="2808006536" sldId="348"/>
        </pc:sldMkLst>
        <pc:spChg chg="mod">
          <ac:chgData name="Ali, Syed Waqqas" userId="1b3a5f44-9498-4738-8c4e-8127257d744d" providerId="ADAL" clId="{A17BE06A-F9AA-41A5-9801-EDEA7307ACB9}" dt="2024-03-06T04:38:22.886" v="3123" actId="20577"/>
          <ac:spMkLst>
            <pc:docMk/>
            <pc:sldMk cId="2808006536" sldId="348"/>
            <ac:spMk id="2" creationId="{721C4456-6791-4BCD-57AD-68D2D09C8171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616024301" sldId="349"/>
        </pc:sldMkLst>
      </pc:sldChg>
      <pc:sldChg chg="modSp mod">
        <pc:chgData name="Ali, Syed Waqqas" userId="1b3a5f44-9498-4738-8c4e-8127257d744d" providerId="ADAL" clId="{A17BE06A-F9AA-41A5-9801-EDEA7307ACB9}" dt="2024-03-07T01:46:35.627" v="6270" actId="403"/>
        <pc:sldMkLst>
          <pc:docMk/>
          <pc:sldMk cId="3331247344" sldId="349"/>
        </pc:sldMkLst>
        <pc:spChg chg="mod">
          <ac:chgData name="Ali, Syed Waqqas" userId="1b3a5f44-9498-4738-8c4e-8127257d744d" providerId="ADAL" clId="{A17BE06A-F9AA-41A5-9801-EDEA7307ACB9}" dt="2024-03-07T01:46:35.627" v="6270" actId="403"/>
          <ac:spMkLst>
            <pc:docMk/>
            <pc:sldMk cId="3331247344" sldId="349"/>
            <ac:spMk id="2" creationId="{3C18175F-B59B-20A5-C3A0-641843B37E92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45808814" sldId="350"/>
        </pc:sldMkLst>
      </pc:sldChg>
      <pc:sldChg chg="modSp mod">
        <pc:chgData name="Ali, Syed Waqqas" userId="1b3a5f44-9498-4738-8c4e-8127257d744d" providerId="ADAL" clId="{A17BE06A-F9AA-41A5-9801-EDEA7307ACB9}" dt="2024-03-19T15:37:24.700" v="13781" actId="20577"/>
        <pc:sldMkLst>
          <pc:docMk/>
          <pc:sldMk cId="1696566632" sldId="350"/>
        </pc:sldMkLst>
        <pc:spChg chg="mod">
          <ac:chgData name="Ali, Syed Waqqas" userId="1b3a5f44-9498-4738-8c4e-8127257d744d" providerId="ADAL" clId="{A17BE06A-F9AA-41A5-9801-EDEA7307ACB9}" dt="2024-03-19T15:37:24.700" v="13781" actId="20577"/>
          <ac:spMkLst>
            <pc:docMk/>
            <pc:sldMk cId="1696566632" sldId="350"/>
            <ac:spMk id="2" creationId="{970DA5C3-17F3-FE8B-8A73-23B3CD815D3A}"/>
          </ac:spMkLst>
        </pc:spChg>
        <pc:spChg chg="mod">
          <ac:chgData name="Ali, Syed Waqqas" userId="1b3a5f44-9498-4738-8c4e-8127257d744d" providerId="ADAL" clId="{A17BE06A-F9AA-41A5-9801-EDEA7307ACB9}" dt="2024-03-19T15:37:08.343" v="13758" actId="20577"/>
          <ac:spMkLst>
            <pc:docMk/>
            <pc:sldMk cId="1696566632" sldId="350"/>
            <ac:spMk id="3" creationId="{71039023-E68D-F61A-A559-477C570F0DCD}"/>
          </ac:spMkLst>
        </pc:spChg>
      </pc:sldChg>
      <pc:sldChg chg="addSp modSp mod ord">
        <pc:chgData name="Ali, Syed Waqqas" userId="1b3a5f44-9498-4738-8c4e-8127257d744d" providerId="ADAL" clId="{A17BE06A-F9AA-41A5-9801-EDEA7307ACB9}" dt="2024-03-19T15:39:23.800" v="13822" actId="1076"/>
        <pc:sldMkLst>
          <pc:docMk/>
          <pc:sldMk cId="1641532042" sldId="351"/>
        </pc:sldMkLst>
        <pc:spChg chg="mod">
          <ac:chgData name="Ali, Syed Waqqas" userId="1b3a5f44-9498-4738-8c4e-8127257d744d" providerId="ADAL" clId="{A17BE06A-F9AA-41A5-9801-EDEA7307ACB9}" dt="2024-03-07T01:50:47.244" v="6415" actId="20577"/>
          <ac:spMkLst>
            <pc:docMk/>
            <pc:sldMk cId="1641532042" sldId="351"/>
            <ac:spMk id="2" creationId="{EF82F6E9-A195-2C56-C690-0B3A49F64B6C}"/>
          </ac:spMkLst>
        </pc:spChg>
        <pc:spChg chg="mod">
          <ac:chgData name="Ali, Syed Waqqas" userId="1b3a5f44-9498-4738-8c4e-8127257d744d" providerId="ADAL" clId="{A17BE06A-F9AA-41A5-9801-EDEA7307ACB9}" dt="2024-03-19T15:38:32.009" v="13788" actId="207"/>
          <ac:spMkLst>
            <pc:docMk/>
            <pc:sldMk cId="1641532042" sldId="351"/>
            <ac:spMk id="3" creationId="{8F383B13-41F3-5F94-E223-4B5C924E9F31}"/>
          </ac:spMkLst>
        </pc:spChg>
        <pc:spChg chg="add mod ord">
          <ac:chgData name="Ali, Syed Waqqas" userId="1b3a5f44-9498-4738-8c4e-8127257d744d" providerId="ADAL" clId="{A17BE06A-F9AA-41A5-9801-EDEA7307ACB9}" dt="2024-03-19T15:38:58.858" v="13817"/>
          <ac:spMkLst>
            <pc:docMk/>
            <pc:sldMk cId="1641532042" sldId="351"/>
            <ac:spMk id="9" creationId="{754CDD3B-9B00-7148-F720-45690115CEAD}"/>
          </ac:spMkLst>
        </pc:spChg>
        <pc:spChg chg="add mod">
          <ac:chgData name="Ali, Syed Waqqas" userId="1b3a5f44-9498-4738-8c4e-8127257d744d" providerId="ADAL" clId="{A17BE06A-F9AA-41A5-9801-EDEA7307ACB9}" dt="2024-03-19T15:39:23.800" v="13822" actId="1076"/>
          <ac:spMkLst>
            <pc:docMk/>
            <pc:sldMk cId="1641532042" sldId="351"/>
            <ac:spMk id="10" creationId="{EC97E3CF-D278-431D-CFE0-352BA3659FB3}"/>
          </ac:spMkLst>
        </pc:spChg>
      </pc:sldChg>
      <pc:sldChg chg="addSp delSp modSp add mod setBg">
        <pc:chgData name="Ali, Syed Waqqas" userId="1b3a5f44-9498-4738-8c4e-8127257d744d" providerId="ADAL" clId="{A17BE06A-F9AA-41A5-9801-EDEA7307ACB9}" dt="2024-03-07T02:02:43.710" v="6920" actId="1076"/>
        <pc:sldMkLst>
          <pc:docMk/>
          <pc:sldMk cId="2831956678" sldId="352"/>
        </pc:sldMkLst>
        <pc:spChg chg="del">
          <ac:chgData name="Ali, Syed Waqqas" userId="1b3a5f44-9498-4738-8c4e-8127257d744d" providerId="ADAL" clId="{A17BE06A-F9AA-41A5-9801-EDEA7307ACB9}" dt="2024-03-07T01:26:06.558" v="5367" actId="478"/>
          <ac:spMkLst>
            <pc:docMk/>
            <pc:sldMk cId="2831956678" sldId="352"/>
            <ac:spMk id="2" creationId="{0F38800C-8A7D-E150-1D69-4C942110B9A3}"/>
          </ac:spMkLst>
        </pc:spChg>
        <pc:spChg chg="del">
          <ac:chgData name="Ali, Syed Waqqas" userId="1b3a5f44-9498-4738-8c4e-8127257d744d" providerId="ADAL" clId="{A17BE06A-F9AA-41A5-9801-EDEA7307ACB9}" dt="2024-03-07T01:25:42.780" v="5362"/>
          <ac:spMkLst>
            <pc:docMk/>
            <pc:sldMk cId="2831956678" sldId="352"/>
            <ac:spMk id="3" creationId="{B3B2A76D-3F08-9C2B-C3E3-4A25DA409F80}"/>
          </ac:spMkLst>
        </pc:spChg>
        <pc:spChg chg="mod ord">
          <ac:chgData name="Ali, Syed Waqqas" userId="1b3a5f44-9498-4738-8c4e-8127257d744d" providerId="ADAL" clId="{A17BE06A-F9AA-41A5-9801-EDEA7307ACB9}" dt="2024-03-07T02:02:43.710" v="6920" actId="1076"/>
          <ac:spMkLst>
            <pc:docMk/>
            <pc:sldMk cId="2831956678" sldId="352"/>
            <ac:spMk id="4" creationId="{E232055D-F5B5-1A57-2087-24EAC14DF178}"/>
          </ac:spMkLst>
        </pc:spChg>
        <pc:spChg chg="del">
          <ac:chgData name="Ali, Syed Waqqas" userId="1b3a5f44-9498-4738-8c4e-8127257d744d" providerId="ADAL" clId="{A17BE06A-F9AA-41A5-9801-EDEA7307ACB9}" dt="2024-03-07T01:26:03.794" v="5365" actId="478"/>
          <ac:spMkLst>
            <pc:docMk/>
            <pc:sldMk cId="2831956678" sldId="352"/>
            <ac:spMk id="5" creationId="{84070DAF-A54A-67E3-02AB-4A9EB8559948}"/>
          </ac:spMkLst>
        </pc:spChg>
        <pc:spChg chg="del">
          <ac:chgData name="Ali, Syed Waqqas" userId="1b3a5f44-9498-4738-8c4e-8127257d744d" providerId="ADAL" clId="{A17BE06A-F9AA-41A5-9801-EDEA7307ACB9}" dt="2024-03-07T01:26:04.841" v="5366" actId="478"/>
          <ac:spMkLst>
            <pc:docMk/>
            <pc:sldMk cId="2831956678" sldId="352"/>
            <ac:spMk id="8" creationId="{0B58A229-77C1-434D-D9A7-9FF908E4DB29}"/>
          </ac:spMkLst>
        </pc:spChg>
        <pc:spChg chg="add mod ord">
          <ac:chgData name="Ali, Syed Waqqas" userId="1b3a5f44-9498-4738-8c4e-8127257d744d" providerId="ADAL" clId="{A17BE06A-F9AA-41A5-9801-EDEA7307ACB9}" dt="2024-03-07T01:28:44.762" v="5438" actId="26606"/>
          <ac:spMkLst>
            <pc:docMk/>
            <pc:sldMk cId="2831956678" sldId="352"/>
            <ac:spMk id="12" creationId="{CBA06486-6255-B5FD-FD48-BD90ABD1D159}"/>
          </ac:spMkLst>
        </pc:spChg>
        <pc:spChg chg="add del">
          <ac:chgData name="Ali, Syed Waqqas" userId="1b3a5f44-9498-4738-8c4e-8127257d744d" providerId="ADAL" clId="{A17BE06A-F9AA-41A5-9801-EDEA7307ACB9}" dt="2024-03-07T01:27:06.640" v="5384"/>
          <ac:spMkLst>
            <pc:docMk/>
            <pc:sldMk cId="2831956678" sldId="352"/>
            <ac:spMk id="16" creationId="{7E5C8080-F4C7-40AA-CAF7-CB66FFF7DE12}"/>
          </ac:spMkLst>
        </pc:spChg>
        <pc:spChg chg="add del">
          <ac:chgData name="Ali, Syed Waqqas" userId="1b3a5f44-9498-4738-8c4e-8127257d744d" providerId="ADAL" clId="{A17BE06A-F9AA-41A5-9801-EDEA7307ACB9}" dt="2024-03-07T01:27:10.340" v="5387" actId="26606"/>
          <ac:spMkLst>
            <pc:docMk/>
            <pc:sldMk cId="2831956678" sldId="352"/>
            <ac:spMk id="19" creationId="{327D73B4-9F5C-4A64-A179-51B9500CB8B5}"/>
          </ac:spMkLst>
        </pc:spChg>
        <pc:spChg chg="add del">
          <ac:chgData name="Ali, Syed Waqqas" userId="1b3a5f44-9498-4738-8c4e-8127257d744d" providerId="ADAL" clId="{A17BE06A-F9AA-41A5-9801-EDEA7307ACB9}" dt="2024-03-07T01:27:10.340" v="5387" actId="26606"/>
          <ac:spMkLst>
            <pc:docMk/>
            <pc:sldMk cId="2831956678" sldId="352"/>
            <ac:spMk id="21" creationId="{C1F06963-6374-4B48-844F-071A9BAAAE02}"/>
          </ac:spMkLst>
        </pc:spChg>
        <pc:spChg chg="add del">
          <ac:chgData name="Ali, Syed Waqqas" userId="1b3a5f44-9498-4738-8c4e-8127257d744d" providerId="ADAL" clId="{A17BE06A-F9AA-41A5-9801-EDEA7307ACB9}" dt="2024-03-07T01:27:10.340" v="5387" actId="26606"/>
          <ac:spMkLst>
            <pc:docMk/>
            <pc:sldMk cId="2831956678" sldId="352"/>
            <ac:spMk id="23" creationId="{6CB927A4-E432-4310-9CD5-E89FF5063179}"/>
          </ac:spMkLst>
        </pc:spChg>
        <pc:spChg chg="add del">
          <ac:chgData name="Ali, Syed Waqqas" userId="1b3a5f44-9498-4738-8c4e-8127257d744d" providerId="ADAL" clId="{A17BE06A-F9AA-41A5-9801-EDEA7307ACB9}" dt="2024-03-07T01:27:10.340" v="5387" actId="26606"/>
          <ac:spMkLst>
            <pc:docMk/>
            <pc:sldMk cId="2831956678" sldId="352"/>
            <ac:spMk id="25" creationId="{1453BF6C-B012-48B7-B4E8-6D7AC7C27D02}"/>
          </ac:spMkLst>
        </pc:spChg>
        <pc:spChg chg="add del">
          <ac:chgData name="Ali, Syed Waqqas" userId="1b3a5f44-9498-4738-8c4e-8127257d744d" providerId="ADAL" clId="{A17BE06A-F9AA-41A5-9801-EDEA7307ACB9}" dt="2024-03-07T01:27:10.340" v="5387" actId="26606"/>
          <ac:spMkLst>
            <pc:docMk/>
            <pc:sldMk cId="2831956678" sldId="352"/>
            <ac:spMk id="27" creationId="{E3020543-B24B-4EC4-8FFC-8DD88EEA91A8}"/>
          </ac:spMkLst>
        </pc:spChg>
        <pc:spChg chg="add del">
          <ac:chgData name="Ali, Syed Waqqas" userId="1b3a5f44-9498-4738-8c4e-8127257d744d" providerId="ADAL" clId="{A17BE06A-F9AA-41A5-9801-EDEA7307ACB9}" dt="2024-03-07T01:27:37.117" v="5388"/>
          <ac:spMkLst>
            <pc:docMk/>
            <pc:sldMk cId="2831956678" sldId="352"/>
            <ac:spMk id="33" creationId="{0AB27686-F253-CAB3-AEDB-CF0DE6EC0BC5}"/>
          </ac:spMkLst>
        </pc:spChg>
        <pc:spChg chg="add del">
          <ac:chgData name="Ali, Syed Waqqas" userId="1b3a5f44-9498-4738-8c4e-8127257d744d" providerId="ADAL" clId="{A17BE06A-F9AA-41A5-9801-EDEA7307ACB9}" dt="2024-03-07T01:27:59.533" v="5391" actId="26606"/>
          <ac:spMkLst>
            <pc:docMk/>
            <pc:sldMk cId="2831956678" sldId="352"/>
            <ac:spMk id="36" creationId="{330C0765-5A38-4A34-880C-9CC4C2E14FBA}"/>
          </ac:spMkLst>
        </pc:spChg>
        <pc:spChg chg="add mod">
          <ac:chgData name="Ali, Syed Waqqas" userId="1b3a5f44-9498-4738-8c4e-8127257d744d" providerId="ADAL" clId="{A17BE06A-F9AA-41A5-9801-EDEA7307ACB9}" dt="2024-03-07T01:32:47.169" v="5485" actId="20577"/>
          <ac:spMkLst>
            <pc:docMk/>
            <pc:sldMk cId="2831956678" sldId="352"/>
            <ac:spMk id="47" creationId="{C9F7CD41-37A5-2CB6-5F3C-C4C4662C9186}"/>
          </ac:spMkLst>
        </pc:spChg>
        <pc:spChg chg="add del">
          <ac:chgData name="Ali, Syed Waqqas" userId="1b3a5f44-9498-4738-8c4e-8127257d744d" providerId="ADAL" clId="{A17BE06A-F9AA-41A5-9801-EDEA7307ACB9}" dt="2024-03-07T01:28:44.762" v="5438" actId="26606"/>
          <ac:spMkLst>
            <pc:docMk/>
            <pc:sldMk cId="2831956678" sldId="352"/>
            <ac:spMk id="50" creationId="{5A0118C5-4F8D-4CF4-BADD-53FEACC6C42A}"/>
          </ac:spMkLst>
        </pc:spChg>
        <pc:spChg chg="add del">
          <ac:chgData name="Ali, Syed Waqqas" userId="1b3a5f44-9498-4738-8c4e-8127257d744d" providerId="ADAL" clId="{A17BE06A-F9AA-41A5-9801-EDEA7307ACB9}" dt="2024-03-07T01:28:44.762" v="5438" actId="26606"/>
          <ac:spMkLst>
            <pc:docMk/>
            <pc:sldMk cId="2831956678" sldId="352"/>
            <ac:spMk id="52" creationId="{F98F79A4-A6C7-4101-B1E9-27E05CB7CFA0}"/>
          </ac:spMkLst>
        </pc:spChg>
        <pc:spChg chg="add del">
          <ac:chgData name="Ali, Syed Waqqas" userId="1b3a5f44-9498-4738-8c4e-8127257d744d" providerId="ADAL" clId="{A17BE06A-F9AA-41A5-9801-EDEA7307ACB9}" dt="2024-03-07T01:28:44.762" v="5438" actId="26606"/>
          <ac:spMkLst>
            <pc:docMk/>
            <pc:sldMk cId="2831956678" sldId="352"/>
            <ac:spMk id="54" creationId="{79AFCB35-9C04-4524-A0B1-57FF6865D013}"/>
          </ac:spMkLst>
        </pc:spChg>
        <pc:spChg chg="add del">
          <ac:chgData name="Ali, Syed Waqqas" userId="1b3a5f44-9498-4738-8c4e-8127257d744d" providerId="ADAL" clId="{A17BE06A-F9AA-41A5-9801-EDEA7307ACB9}" dt="2024-03-07T01:28:44.762" v="5438" actId="26606"/>
          <ac:spMkLst>
            <pc:docMk/>
            <pc:sldMk cId="2831956678" sldId="352"/>
            <ac:spMk id="56" creationId="{D11AD2AD-0BA0-4DD3-8EEA-84686A0E718C}"/>
          </ac:spMkLst>
        </pc:spChg>
        <pc:spChg chg="add del">
          <ac:chgData name="Ali, Syed Waqqas" userId="1b3a5f44-9498-4738-8c4e-8127257d744d" providerId="ADAL" clId="{A17BE06A-F9AA-41A5-9801-EDEA7307ACB9}" dt="2024-03-07T01:28:44.762" v="5438" actId="26606"/>
          <ac:spMkLst>
            <pc:docMk/>
            <pc:sldMk cId="2831956678" sldId="352"/>
            <ac:spMk id="58" creationId="{59463AC4-F96D-4507-9EE0-A831B7910271}"/>
          </ac:spMkLst>
        </pc:spChg>
        <pc:spChg chg="add del">
          <ac:chgData name="Ali, Syed Waqqas" userId="1b3a5f44-9498-4738-8c4e-8127257d744d" providerId="ADAL" clId="{A17BE06A-F9AA-41A5-9801-EDEA7307ACB9}" dt="2024-03-07T01:28:44.762" v="5438" actId="26606"/>
          <ac:spMkLst>
            <pc:docMk/>
            <pc:sldMk cId="2831956678" sldId="352"/>
            <ac:spMk id="60" creationId="{9E5C5460-229E-46C8-A712-CC317985420F}"/>
          </ac:spMkLst>
        </pc:spChg>
        <pc:spChg chg="add del">
          <ac:chgData name="Ali, Syed Waqqas" userId="1b3a5f44-9498-4738-8c4e-8127257d744d" providerId="ADAL" clId="{A17BE06A-F9AA-41A5-9801-EDEA7307ACB9}" dt="2024-03-07T01:28:44.762" v="5438" actId="26606"/>
          <ac:spMkLst>
            <pc:docMk/>
            <pc:sldMk cId="2831956678" sldId="352"/>
            <ac:spMk id="62" creationId="{FC3ABE8C-1C72-4141-BADF-DD681176459A}"/>
          </ac:spMkLst>
        </pc:spChg>
        <pc:spChg chg="add">
          <ac:chgData name="Ali, Syed Waqqas" userId="1b3a5f44-9498-4738-8c4e-8127257d744d" providerId="ADAL" clId="{A17BE06A-F9AA-41A5-9801-EDEA7307ACB9}" dt="2024-03-07T01:28:44.762" v="5438" actId="26606"/>
          <ac:spMkLst>
            <pc:docMk/>
            <pc:sldMk cId="2831956678" sldId="352"/>
            <ac:spMk id="74" creationId="{C9044227-071D-4831-94D0-C92D4840BA96}"/>
          </ac:spMkLst>
        </pc:spChg>
        <pc:grpChg chg="add del">
          <ac:chgData name="Ali, Syed Waqqas" userId="1b3a5f44-9498-4738-8c4e-8127257d744d" providerId="ADAL" clId="{A17BE06A-F9AA-41A5-9801-EDEA7307ACB9}" dt="2024-03-07T01:27:59.533" v="5391" actId="26606"/>
          <ac:grpSpMkLst>
            <pc:docMk/>
            <pc:sldMk cId="2831956678" sldId="352"/>
            <ac:grpSpMk id="38" creationId="{4A0B7C3A-EA33-4F48-9CC3-89BF84D47919}"/>
          </ac:grpSpMkLst>
        </pc:grpChg>
        <pc:grpChg chg="add del">
          <ac:chgData name="Ali, Syed Waqqas" userId="1b3a5f44-9498-4738-8c4e-8127257d744d" providerId="ADAL" clId="{A17BE06A-F9AA-41A5-9801-EDEA7307ACB9}" dt="2024-03-07T01:28:44.762" v="5438" actId="26606"/>
          <ac:grpSpMkLst>
            <pc:docMk/>
            <pc:sldMk cId="2831956678" sldId="352"/>
            <ac:grpSpMk id="64" creationId="{0C156BF8-7FF7-440F-BE2B-417DFFE8BFA5}"/>
          </ac:grpSpMkLst>
        </pc:grpChg>
        <pc:grpChg chg="add">
          <ac:chgData name="Ali, Syed Waqqas" userId="1b3a5f44-9498-4738-8c4e-8127257d744d" providerId="ADAL" clId="{A17BE06A-F9AA-41A5-9801-EDEA7307ACB9}" dt="2024-03-07T01:28:44.762" v="5438" actId="26606"/>
          <ac:grpSpMkLst>
            <pc:docMk/>
            <pc:sldMk cId="2831956678" sldId="352"/>
            <ac:grpSpMk id="76" creationId="{C27F758D-B23C-459E-AD21-6621782C7268}"/>
          </ac:grpSpMkLst>
        </pc:grpChg>
        <pc:grpChg chg="add">
          <ac:chgData name="Ali, Syed Waqqas" userId="1b3a5f44-9498-4738-8c4e-8127257d744d" providerId="ADAL" clId="{A17BE06A-F9AA-41A5-9801-EDEA7307ACB9}" dt="2024-03-07T01:28:44.762" v="5438" actId="26606"/>
          <ac:grpSpMkLst>
            <pc:docMk/>
            <pc:sldMk cId="2831956678" sldId="352"/>
            <ac:grpSpMk id="80" creationId="{57B65906-47BE-4CEA-9E50-301890FFE478}"/>
          </ac:grpSpMkLst>
        </pc:grpChg>
        <pc:picChg chg="del">
          <ac:chgData name="Ali, Syed Waqqas" userId="1b3a5f44-9498-4738-8c4e-8127257d744d" providerId="ADAL" clId="{A17BE06A-F9AA-41A5-9801-EDEA7307ACB9}" dt="2024-03-07T01:26:12.316" v="5368" actId="478"/>
          <ac:picMkLst>
            <pc:docMk/>
            <pc:sldMk cId="2831956678" sldId="352"/>
            <ac:picMk id="7" creationId="{17E76CF3-A019-2DFF-A7B5-3F6AEA0FAC04}"/>
          </ac:picMkLst>
        </pc:picChg>
        <pc:picChg chg="add mod ord">
          <ac:chgData name="Ali, Syed Waqqas" userId="1b3a5f44-9498-4738-8c4e-8127257d744d" providerId="ADAL" clId="{A17BE06A-F9AA-41A5-9801-EDEA7307ACB9}" dt="2024-03-07T01:28:44.762" v="5438" actId="26606"/>
          <ac:picMkLst>
            <pc:docMk/>
            <pc:sldMk cId="2831956678" sldId="352"/>
            <ac:picMk id="10" creationId="{DDC7316D-A16F-345A-2BD8-AD84160A27BF}"/>
          </ac:picMkLst>
        </pc:picChg>
        <pc:picChg chg="add mod ord">
          <ac:chgData name="Ali, Syed Waqqas" userId="1b3a5f44-9498-4738-8c4e-8127257d744d" providerId="ADAL" clId="{A17BE06A-F9AA-41A5-9801-EDEA7307ACB9}" dt="2024-03-07T01:28:44.762" v="5438" actId="26606"/>
          <ac:picMkLst>
            <pc:docMk/>
            <pc:sldMk cId="2831956678" sldId="352"/>
            <ac:picMk id="14" creationId="{BE949E48-F3D7-BEDF-0FE8-5BA09AAD0C4C}"/>
          </ac:picMkLst>
        </pc:picChg>
        <pc:picChg chg="add mod ord">
          <ac:chgData name="Ali, Syed Waqqas" userId="1b3a5f44-9498-4738-8c4e-8127257d744d" providerId="ADAL" clId="{A17BE06A-F9AA-41A5-9801-EDEA7307ACB9}" dt="2024-03-07T01:28:44.762" v="5438" actId="26606"/>
          <ac:picMkLst>
            <pc:docMk/>
            <pc:sldMk cId="2831956678" sldId="352"/>
            <ac:picMk id="17" creationId="{56C17C7B-60B8-8F5E-6B52-3C798A5AE637}"/>
          </ac:picMkLst>
        </pc:picChg>
        <pc:cxnChg chg="del">
          <ac:chgData name="Ali, Syed Waqqas" userId="1b3a5f44-9498-4738-8c4e-8127257d744d" providerId="ADAL" clId="{A17BE06A-F9AA-41A5-9801-EDEA7307ACB9}" dt="2024-03-07T01:26:13.230" v="5369" actId="478"/>
          <ac:cxnSpMkLst>
            <pc:docMk/>
            <pc:sldMk cId="2831956678" sldId="352"/>
            <ac:cxnSpMk id="6" creationId="{F26DA2B9-07FB-2F35-4907-624853709EA1}"/>
          </ac:cxnSpMkLst>
        </pc:cxnChg>
        <pc:cxnChg chg="add del">
          <ac:chgData name="Ali, Syed Waqqas" userId="1b3a5f44-9498-4738-8c4e-8127257d744d" providerId="ADAL" clId="{A17BE06A-F9AA-41A5-9801-EDEA7307ACB9}" dt="2024-03-07T01:27:10.340" v="5387" actId="26606"/>
          <ac:cxnSpMkLst>
            <pc:docMk/>
            <pc:sldMk cId="2831956678" sldId="352"/>
            <ac:cxnSpMk id="29" creationId="{C49DA8F6-BCC1-4447-B54C-57856834B94B}"/>
          </ac:cxnSpMkLst>
        </pc:cxnChg>
        <pc:cxnChg chg="add del">
          <ac:chgData name="Ali, Syed Waqqas" userId="1b3a5f44-9498-4738-8c4e-8127257d744d" providerId="ADAL" clId="{A17BE06A-F9AA-41A5-9801-EDEA7307ACB9}" dt="2024-03-07T01:27:59.533" v="5391" actId="26606"/>
          <ac:cxnSpMkLst>
            <pc:docMk/>
            <pc:sldMk cId="2831956678" sldId="352"/>
            <ac:cxnSpMk id="43" creationId="{C49DA8F6-BCC1-4447-B54C-57856834B94B}"/>
          </ac:cxnSpMkLst>
        </pc:cxnChg>
      </pc:sldChg>
      <pc:sldChg chg="modSp add del mod">
        <pc:chgData name="Ali, Syed Waqqas" userId="1b3a5f44-9498-4738-8c4e-8127257d744d" providerId="ADAL" clId="{A17BE06A-F9AA-41A5-9801-EDEA7307ACB9}" dt="2024-03-07T01:04:58.716" v="4967" actId="2696"/>
        <pc:sldMkLst>
          <pc:docMk/>
          <pc:sldMk cId="3088797071" sldId="352"/>
        </pc:sldMkLst>
        <pc:spChg chg="mod">
          <ac:chgData name="Ali, Syed Waqqas" userId="1b3a5f44-9498-4738-8c4e-8127257d744d" providerId="ADAL" clId="{A17BE06A-F9AA-41A5-9801-EDEA7307ACB9}" dt="2024-03-06T23:27:20.814" v="3283" actId="20577"/>
          <ac:spMkLst>
            <pc:docMk/>
            <pc:sldMk cId="3088797071" sldId="352"/>
            <ac:spMk id="2" creationId="{0F38800C-8A7D-E150-1D69-4C942110B9A3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4155532971" sldId="352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908519484" sldId="353"/>
        </pc:sldMkLst>
      </pc:sldChg>
      <pc:sldChg chg="addSp delSp modSp add mod">
        <pc:chgData name="Ali, Syed Waqqas" userId="1b3a5f44-9498-4738-8c4e-8127257d744d" providerId="ADAL" clId="{A17BE06A-F9AA-41A5-9801-EDEA7307ACB9}" dt="2024-03-19T14:48:07.894" v="10518" actId="114"/>
        <pc:sldMkLst>
          <pc:docMk/>
          <pc:sldMk cId="4163383320" sldId="353"/>
        </pc:sldMkLst>
        <pc:spChg chg="mod">
          <ac:chgData name="Ali, Syed Waqqas" userId="1b3a5f44-9498-4738-8c4e-8127257d744d" providerId="ADAL" clId="{A17BE06A-F9AA-41A5-9801-EDEA7307ACB9}" dt="2024-03-06T23:43:54.304" v="3431" actId="20577"/>
          <ac:spMkLst>
            <pc:docMk/>
            <pc:sldMk cId="4163383320" sldId="353"/>
            <ac:spMk id="2" creationId="{EF82F6E9-A195-2C56-C690-0B3A49F64B6C}"/>
          </ac:spMkLst>
        </pc:spChg>
        <pc:spChg chg="del">
          <ac:chgData name="Ali, Syed Waqqas" userId="1b3a5f44-9498-4738-8c4e-8127257d744d" providerId="ADAL" clId="{A17BE06A-F9AA-41A5-9801-EDEA7307ACB9}" dt="2024-03-06T23:31:00.472" v="3392" actId="478"/>
          <ac:spMkLst>
            <pc:docMk/>
            <pc:sldMk cId="4163383320" sldId="353"/>
            <ac:spMk id="3" creationId="{8F383B13-41F3-5F94-E223-4B5C924E9F31}"/>
          </ac:spMkLst>
        </pc:spChg>
        <pc:spChg chg="add mod">
          <ac:chgData name="Ali, Syed Waqqas" userId="1b3a5f44-9498-4738-8c4e-8127257d744d" providerId="ADAL" clId="{A17BE06A-F9AA-41A5-9801-EDEA7307ACB9}" dt="2024-03-19T14:48:07.894" v="10518" actId="114"/>
          <ac:spMkLst>
            <pc:docMk/>
            <pc:sldMk cId="4163383320" sldId="353"/>
            <ac:spMk id="10" creationId="{4535157A-B2FE-02DF-7CEB-66B52A1E3141}"/>
          </ac:spMkLst>
        </pc:spChg>
      </pc:sldChg>
      <pc:sldChg chg="addSp delSp modSp add mod">
        <pc:chgData name="Ali, Syed Waqqas" userId="1b3a5f44-9498-4738-8c4e-8127257d744d" providerId="ADAL" clId="{A17BE06A-F9AA-41A5-9801-EDEA7307ACB9}" dt="2024-03-06T23:54:45.508" v="4227" actId="1076"/>
        <pc:sldMkLst>
          <pc:docMk/>
          <pc:sldMk cId="2287889502" sldId="354"/>
        </pc:sldMkLst>
        <pc:spChg chg="mod">
          <ac:chgData name="Ali, Syed Waqqas" userId="1b3a5f44-9498-4738-8c4e-8127257d744d" providerId="ADAL" clId="{A17BE06A-F9AA-41A5-9801-EDEA7307ACB9}" dt="2024-03-06T23:49:33.150" v="4005" actId="20577"/>
          <ac:spMkLst>
            <pc:docMk/>
            <pc:sldMk cId="2287889502" sldId="354"/>
            <ac:spMk id="2" creationId="{0F38800C-8A7D-E150-1D69-4C942110B9A3}"/>
          </ac:spMkLst>
        </pc:spChg>
        <pc:spChg chg="add del mod">
          <ac:chgData name="Ali, Syed Waqqas" userId="1b3a5f44-9498-4738-8c4e-8127257d744d" providerId="ADAL" clId="{A17BE06A-F9AA-41A5-9801-EDEA7307ACB9}" dt="2024-03-06T23:49:36.160" v="4006" actId="5793"/>
          <ac:spMkLst>
            <pc:docMk/>
            <pc:sldMk cId="2287889502" sldId="354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17BE06A-F9AA-41A5-9801-EDEA7307ACB9}" dt="2024-03-06T23:54:45.508" v="4227" actId="1076"/>
          <ac:spMkLst>
            <pc:docMk/>
            <pc:sldMk cId="2287889502" sldId="354"/>
            <ac:spMk id="13" creationId="{D3C09B10-8BF8-9562-F0D2-34E8BA471E8B}"/>
          </ac:spMkLst>
        </pc:spChg>
        <pc:picChg chg="add del mod ord">
          <ac:chgData name="Ali, Syed Waqqas" userId="1b3a5f44-9498-4738-8c4e-8127257d744d" providerId="ADAL" clId="{A17BE06A-F9AA-41A5-9801-EDEA7307ACB9}" dt="2024-03-06T23:48:41.089" v="3954" actId="22"/>
          <ac:picMkLst>
            <pc:docMk/>
            <pc:sldMk cId="2287889502" sldId="354"/>
            <ac:picMk id="10" creationId="{76E09E07-5692-E441-F7F1-F0C5FF526BB2}"/>
          </ac:picMkLst>
        </pc:picChg>
        <pc:picChg chg="add mod">
          <ac:chgData name="Ali, Syed Waqqas" userId="1b3a5f44-9498-4738-8c4e-8127257d744d" providerId="ADAL" clId="{A17BE06A-F9AA-41A5-9801-EDEA7307ACB9}" dt="2024-03-06T23:48:51.135" v="3958" actId="14100"/>
          <ac:picMkLst>
            <pc:docMk/>
            <pc:sldMk cId="2287889502" sldId="354"/>
            <ac:picMk id="12" creationId="{26404D54-967B-0F2D-5AF3-0D364261C406}"/>
          </ac:picMkLst>
        </pc:pic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547584458" sldId="354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037033433" sldId="355"/>
        </pc:sldMkLst>
      </pc:sldChg>
      <pc:sldChg chg="modSp add mod">
        <pc:chgData name="Ali, Syed Waqqas" userId="1b3a5f44-9498-4738-8c4e-8127257d744d" providerId="ADAL" clId="{A17BE06A-F9AA-41A5-9801-EDEA7307ACB9}" dt="2024-03-06T23:48:28.966" v="3951" actId="20577"/>
        <pc:sldMkLst>
          <pc:docMk/>
          <pc:sldMk cId="1045013255" sldId="355"/>
        </pc:sldMkLst>
        <pc:spChg chg="mod">
          <ac:chgData name="Ali, Syed Waqqas" userId="1b3a5f44-9498-4738-8c4e-8127257d744d" providerId="ADAL" clId="{A17BE06A-F9AA-41A5-9801-EDEA7307ACB9}" dt="2024-03-06T23:48:28.966" v="3951" actId="20577"/>
          <ac:spMkLst>
            <pc:docMk/>
            <pc:sldMk cId="1045013255" sldId="355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A17BE06A-F9AA-41A5-9801-EDEA7307ACB9}" dt="2024-03-07T00:49:45.439" v="4473" actId="692"/>
        <pc:sldMkLst>
          <pc:docMk/>
          <pc:sldMk cId="520340813" sldId="356"/>
        </pc:sldMkLst>
        <pc:spChg chg="mod">
          <ac:chgData name="Ali, Syed Waqqas" userId="1b3a5f44-9498-4738-8c4e-8127257d744d" providerId="ADAL" clId="{A17BE06A-F9AA-41A5-9801-EDEA7307ACB9}" dt="2024-03-06T23:52:44.262" v="4181" actId="20577"/>
          <ac:spMkLst>
            <pc:docMk/>
            <pc:sldMk cId="520340813" sldId="356"/>
            <ac:spMk id="3" creationId="{B3B2A76D-3F08-9C2B-C3E3-4A25DA409F80}"/>
          </ac:spMkLst>
        </pc:spChg>
        <pc:spChg chg="mod">
          <ac:chgData name="Ali, Syed Waqqas" userId="1b3a5f44-9498-4738-8c4e-8127257d744d" providerId="ADAL" clId="{A17BE06A-F9AA-41A5-9801-EDEA7307ACB9}" dt="2024-03-07T00:49:45.439" v="4473" actId="692"/>
          <ac:spMkLst>
            <pc:docMk/>
            <pc:sldMk cId="520340813" sldId="356"/>
            <ac:spMk id="13" creationId="{D3C09B10-8BF8-9562-F0D2-34E8BA471E8B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823674837" sldId="356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178511457" sldId="357"/>
        </pc:sldMkLst>
      </pc:sldChg>
      <pc:sldChg chg="modSp add del mod">
        <pc:chgData name="Ali, Syed Waqqas" userId="1b3a5f44-9498-4738-8c4e-8127257d744d" providerId="ADAL" clId="{A17BE06A-F9AA-41A5-9801-EDEA7307ACB9}" dt="2024-03-07T00:48:45.262" v="4452" actId="47"/>
        <pc:sldMkLst>
          <pc:docMk/>
          <pc:sldMk cId="3078950844" sldId="357"/>
        </pc:sldMkLst>
        <pc:spChg chg="mod">
          <ac:chgData name="Ali, Syed Waqqas" userId="1b3a5f44-9498-4738-8c4e-8127257d744d" providerId="ADAL" clId="{A17BE06A-F9AA-41A5-9801-EDEA7307ACB9}" dt="2024-03-06T23:50:39.461" v="4116" actId="20577"/>
          <ac:spMkLst>
            <pc:docMk/>
            <pc:sldMk cId="3078950844" sldId="357"/>
            <ac:spMk id="3" creationId="{B3B2A76D-3F08-9C2B-C3E3-4A25DA409F80}"/>
          </ac:spMkLst>
        </pc:spChg>
        <pc:spChg chg="mod">
          <ac:chgData name="Ali, Syed Waqqas" userId="1b3a5f44-9498-4738-8c4e-8127257d744d" providerId="ADAL" clId="{A17BE06A-F9AA-41A5-9801-EDEA7307ACB9}" dt="2024-03-06T23:52:09.439" v="4158" actId="20577"/>
          <ac:spMkLst>
            <pc:docMk/>
            <pc:sldMk cId="3078950844" sldId="357"/>
            <ac:spMk id="13" creationId="{D3C09B10-8BF8-9562-F0D2-34E8BA471E8B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739196544" sldId="358"/>
        </pc:sldMkLst>
      </pc:sldChg>
      <pc:sldChg chg="modSp add del mod">
        <pc:chgData name="Ali, Syed Waqqas" userId="1b3a5f44-9498-4738-8c4e-8127257d744d" providerId="ADAL" clId="{A17BE06A-F9AA-41A5-9801-EDEA7307ACB9}" dt="2024-03-07T00:48:46.425" v="4453" actId="47"/>
        <pc:sldMkLst>
          <pc:docMk/>
          <pc:sldMk cId="2545862796" sldId="358"/>
        </pc:sldMkLst>
        <pc:spChg chg="mod">
          <ac:chgData name="Ali, Syed Waqqas" userId="1b3a5f44-9498-4738-8c4e-8127257d744d" providerId="ADAL" clId="{A17BE06A-F9AA-41A5-9801-EDEA7307ACB9}" dt="2024-03-06T23:51:10.983" v="4144" actId="20577"/>
          <ac:spMkLst>
            <pc:docMk/>
            <pc:sldMk cId="2545862796" sldId="358"/>
            <ac:spMk id="3" creationId="{B3B2A76D-3F08-9C2B-C3E3-4A25DA409F80}"/>
          </ac:spMkLst>
        </pc:spChg>
        <pc:spChg chg="mod">
          <ac:chgData name="Ali, Syed Waqqas" userId="1b3a5f44-9498-4738-8c4e-8127257d744d" providerId="ADAL" clId="{A17BE06A-F9AA-41A5-9801-EDEA7307ACB9}" dt="2024-03-06T23:51:38.153" v="4146" actId="207"/>
          <ac:spMkLst>
            <pc:docMk/>
            <pc:sldMk cId="2545862796" sldId="358"/>
            <ac:spMk id="13" creationId="{D3C09B10-8BF8-9562-F0D2-34E8BA471E8B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229655420" sldId="359"/>
        </pc:sldMkLst>
      </pc:sldChg>
      <pc:sldChg chg="addSp modSp add mod">
        <pc:chgData name="Ali, Syed Waqqas" userId="1b3a5f44-9498-4738-8c4e-8127257d744d" providerId="ADAL" clId="{A17BE06A-F9AA-41A5-9801-EDEA7307ACB9}" dt="2024-03-07T02:08:27.724" v="7289" actId="403"/>
        <pc:sldMkLst>
          <pc:docMk/>
          <pc:sldMk cId="2267423675" sldId="359"/>
        </pc:sldMkLst>
        <pc:spChg chg="mod">
          <ac:chgData name="Ali, Syed Waqqas" userId="1b3a5f44-9498-4738-8c4e-8127257d744d" providerId="ADAL" clId="{A17BE06A-F9AA-41A5-9801-EDEA7307ACB9}" dt="2024-03-07T00:49:02.885" v="4454" actId="2711"/>
          <ac:spMkLst>
            <pc:docMk/>
            <pc:sldMk cId="2267423675" sldId="35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17BE06A-F9AA-41A5-9801-EDEA7307ACB9}" dt="2024-03-07T00:56:05.236" v="4942" actId="1076"/>
          <ac:spMkLst>
            <pc:docMk/>
            <pc:sldMk cId="2267423675" sldId="359"/>
            <ac:spMk id="9" creationId="{389B9330-C4B8-20D1-A87E-163CD4A99D45}"/>
          </ac:spMkLst>
        </pc:spChg>
        <pc:spChg chg="mod">
          <ac:chgData name="Ali, Syed Waqqas" userId="1b3a5f44-9498-4738-8c4e-8127257d744d" providerId="ADAL" clId="{A17BE06A-F9AA-41A5-9801-EDEA7307ACB9}" dt="2024-03-07T02:08:27.724" v="7289" actId="403"/>
          <ac:spMkLst>
            <pc:docMk/>
            <pc:sldMk cId="2267423675" sldId="359"/>
            <ac:spMk id="13" creationId="{D3C09B10-8BF8-9562-F0D2-34E8BA471E8B}"/>
          </ac:spMkLst>
        </pc:spChg>
        <pc:graphicFrameChg chg="add mod modGraphic">
          <ac:chgData name="Ali, Syed Waqqas" userId="1b3a5f44-9498-4738-8c4e-8127257d744d" providerId="ADAL" clId="{A17BE06A-F9AA-41A5-9801-EDEA7307ACB9}" dt="2024-03-07T01:56:48.644" v="6570" actId="20577"/>
          <ac:graphicFrameMkLst>
            <pc:docMk/>
            <pc:sldMk cId="2267423675" sldId="359"/>
            <ac:graphicFrameMk id="10" creationId="{FCEBF647-FBEA-A633-3D6A-BD11893EB3AE}"/>
          </ac:graphicFrameMkLst>
        </pc:graphicFrameChg>
      </pc:sldChg>
      <pc:sldChg chg="addSp delSp modSp add mod">
        <pc:chgData name="Ali, Syed Waqqas" userId="1b3a5f44-9498-4738-8c4e-8127257d744d" providerId="ADAL" clId="{A17BE06A-F9AA-41A5-9801-EDEA7307ACB9}" dt="2024-03-07T01:56:53.633" v="6574" actId="5793"/>
        <pc:sldMkLst>
          <pc:docMk/>
          <pc:sldMk cId="964543717" sldId="360"/>
        </pc:sldMkLst>
        <pc:spChg chg="mod">
          <ac:chgData name="Ali, Syed Waqqas" userId="1b3a5f44-9498-4738-8c4e-8127257d744d" providerId="ADAL" clId="{A17BE06A-F9AA-41A5-9801-EDEA7307ACB9}" dt="2024-03-07T00:49:08.203" v="4455" actId="2711"/>
          <ac:spMkLst>
            <pc:docMk/>
            <pc:sldMk cId="964543717" sldId="36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17BE06A-F9AA-41A5-9801-EDEA7307ACB9}" dt="2024-03-07T00:47:51.780" v="4427" actId="207"/>
          <ac:spMkLst>
            <pc:docMk/>
            <pc:sldMk cId="964543717" sldId="360"/>
            <ac:spMk id="9" creationId="{9E61C2D1-3705-9129-832F-7A4B66FDC9E2}"/>
          </ac:spMkLst>
        </pc:spChg>
        <pc:spChg chg="add mod">
          <ac:chgData name="Ali, Syed Waqqas" userId="1b3a5f44-9498-4738-8c4e-8127257d744d" providerId="ADAL" clId="{A17BE06A-F9AA-41A5-9801-EDEA7307ACB9}" dt="2024-03-07T00:56:10.248" v="4944" actId="1076"/>
          <ac:spMkLst>
            <pc:docMk/>
            <pc:sldMk cId="964543717" sldId="360"/>
            <ac:spMk id="10" creationId="{76E09657-A116-489E-B205-65B17986CB74}"/>
          </ac:spMkLst>
        </pc:spChg>
        <pc:spChg chg="del mod">
          <ac:chgData name="Ali, Syed Waqqas" userId="1b3a5f44-9498-4738-8c4e-8127257d744d" providerId="ADAL" clId="{A17BE06A-F9AA-41A5-9801-EDEA7307ACB9}" dt="2024-03-06T23:53:42.558" v="4196" actId="478"/>
          <ac:spMkLst>
            <pc:docMk/>
            <pc:sldMk cId="964543717" sldId="360"/>
            <ac:spMk id="13" creationId="{D3C09B10-8BF8-9562-F0D2-34E8BA471E8B}"/>
          </ac:spMkLst>
        </pc:spChg>
        <pc:graphicFrameChg chg="add mod">
          <ac:chgData name="Ali, Syed Waqqas" userId="1b3a5f44-9498-4738-8c4e-8127257d744d" providerId="ADAL" clId="{A17BE06A-F9AA-41A5-9801-EDEA7307ACB9}" dt="2024-03-07T01:53:46.875" v="6503"/>
          <ac:graphicFrameMkLst>
            <pc:docMk/>
            <pc:sldMk cId="964543717" sldId="360"/>
            <ac:graphicFrameMk id="11" creationId="{E8E25D40-15AB-5511-E6A3-80E15F5A51C7}"/>
          </ac:graphicFrameMkLst>
        </pc:graphicFrameChg>
        <pc:graphicFrameChg chg="add mod modGraphic">
          <ac:chgData name="Ali, Syed Waqqas" userId="1b3a5f44-9498-4738-8c4e-8127257d744d" providerId="ADAL" clId="{A17BE06A-F9AA-41A5-9801-EDEA7307ACB9}" dt="2024-03-07T01:56:53.633" v="6574" actId="5793"/>
          <ac:graphicFrameMkLst>
            <pc:docMk/>
            <pc:sldMk cId="964543717" sldId="360"/>
            <ac:graphicFrameMk id="14" creationId="{A0EA824E-CC4E-A427-C43D-D4BED83126CD}"/>
          </ac:graphicFrameMkLst>
        </pc:graphicFrame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345978122" sldId="360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54139799" sldId="361"/>
        </pc:sldMkLst>
      </pc:sldChg>
      <pc:sldChg chg="modSp add del mod">
        <pc:chgData name="Ali, Syed Waqqas" userId="1b3a5f44-9498-4738-8c4e-8127257d744d" providerId="ADAL" clId="{A17BE06A-F9AA-41A5-9801-EDEA7307ACB9}" dt="2024-03-07T00:48:14.110" v="4429" actId="47"/>
        <pc:sldMkLst>
          <pc:docMk/>
          <pc:sldMk cId="1038432212" sldId="361"/>
        </pc:sldMkLst>
        <pc:spChg chg="mod">
          <ac:chgData name="Ali, Syed Waqqas" userId="1b3a5f44-9498-4738-8c4e-8127257d744d" providerId="ADAL" clId="{A17BE06A-F9AA-41A5-9801-EDEA7307ACB9}" dt="2024-03-07T00:48:06.882" v="4428"/>
          <ac:spMkLst>
            <pc:docMk/>
            <pc:sldMk cId="1038432212" sldId="36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920825020" sldId="362"/>
        </pc:sldMkLst>
      </pc:sldChg>
      <pc:sldChg chg="addSp modSp add mod">
        <pc:chgData name="Ali, Syed Waqqas" userId="1b3a5f44-9498-4738-8c4e-8127257d744d" providerId="ADAL" clId="{A17BE06A-F9AA-41A5-9801-EDEA7307ACB9}" dt="2024-03-07T01:56:44.814" v="6568" actId="6549"/>
        <pc:sldMkLst>
          <pc:docMk/>
          <pc:sldMk cId="2223284190" sldId="362"/>
        </pc:sldMkLst>
        <pc:spChg chg="mod">
          <ac:chgData name="Ali, Syed Waqqas" userId="1b3a5f44-9498-4738-8c4e-8127257d744d" providerId="ADAL" clId="{A17BE06A-F9AA-41A5-9801-EDEA7307ACB9}" dt="2024-03-07T00:49:13.559" v="4456" actId="2711"/>
          <ac:spMkLst>
            <pc:docMk/>
            <pc:sldMk cId="2223284190" sldId="36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17BE06A-F9AA-41A5-9801-EDEA7307ACB9}" dt="2024-03-07T00:56:15.640" v="4947" actId="14100"/>
          <ac:spMkLst>
            <pc:docMk/>
            <pc:sldMk cId="2223284190" sldId="362"/>
            <ac:spMk id="9" creationId="{D781ABA2-DE7B-85BC-07AB-9D9C588C918F}"/>
          </ac:spMkLst>
        </pc:spChg>
        <pc:spChg chg="mod">
          <ac:chgData name="Ali, Syed Waqqas" userId="1b3a5f44-9498-4738-8c4e-8127257d744d" providerId="ADAL" clId="{A17BE06A-F9AA-41A5-9801-EDEA7307ACB9}" dt="2024-03-07T00:49:25.829" v="4461" actId="692"/>
          <ac:spMkLst>
            <pc:docMk/>
            <pc:sldMk cId="2223284190" sldId="362"/>
            <ac:spMk id="13" creationId="{D3C09B10-8BF8-9562-F0D2-34E8BA471E8B}"/>
          </ac:spMkLst>
        </pc:spChg>
        <pc:graphicFrameChg chg="add mod">
          <ac:chgData name="Ali, Syed Waqqas" userId="1b3a5f44-9498-4738-8c4e-8127257d744d" providerId="ADAL" clId="{A17BE06A-F9AA-41A5-9801-EDEA7307ACB9}" dt="2024-03-07T01:53:48.929" v="6504"/>
          <ac:graphicFrameMkLst>
            <pc:docMk/>
            <pc:sldMk cId="2223284190" sldId="362"/>
            <ac:graphicFrameMk id="10" creationId="{CFB83710-E128-570B-0129-F3DF0BAFA937}"/>
          </ac:graphicFrameMkLst>
        </pc:graphicFrameChg>
        <pc:graphicFrameChg chg="add mod modGraphic">
          <ac:chgData name="Ali, Syed Waqqas" userId="1b3a5f44-9498-4738-8c4e-8127257d744d" providerId="ADAL" clId="{A17BE06A-F9AA-41A5-9801-EDEA7307ACB9}" dt="2024-03-07T01:56:44.814" v="6568" actId="6549"/>
          <ac:graphicFrameMkLst>
            <pc:docMk/>
            <pc:sldMk cId="2223284190" sldId="362"/>
            <ac:graphicFrameMk id="11" creationId="{61BCE6A1-8840-D5DE-1BC6-556A976D0CFA}"/>
          </ac:graphicFrameMkLst>
        </pc:graphicFrameChg>
      </pc:sldChg>
      <pc:sldChg chg="addSp delSp modSp add mod">
        <pc:chgData name="Ali, Syed Waqqas" userId="1b3a5f44-9498-4738-8c4e-8127257d744d" providerId="ADAL" clId="{A17BE06A-F9AA-41A5-9801-EDEA7307ACB9}" dt="2024-03-07T01:56:39.025" v="6562" actId="5793"/>
        <pc:sldMkLst>
          <pc:docMk/>
          <pc:sldMk cId="100456176" sldId="363"/>
        </pc:sldMkLst>
        <pc:spChg chg="add del mod">
          <ac:chgData name="Ali, Syed Waqqas" userId="1b3a5f44-9498-4738-8c4e-8127257d744d" providerId="ADAL" clId="{A17BE06A-F9AA-41A5-9801-EDEA7307ACB9}" dt="2024-03-07T00:51:06.180" v="4536" actId="478"/>
          <ac:spMkLst>
            <pc:docMk/>
            <pc:sldMk cId="100456176" sldId="363"/>
            <ac:spMk id="9" creationId="{CBD8A455-D278-85BA-320D-50B86F0DD7AE}"/>
          </ac:spMkLst>
        </pc:spChg>
        <pc:spChg chg="del">
          <ac:chgData name="Ali, Syed Waqqas" userId="1b3a5f44-9498-4738-8c4e-8127257d744d" providerId="ADAL" clId="{A17BE06A-F9AA-41A5-9801-EDEA7307ACB9}" dt="2024-03-07T00:49:51.432" v="4474" actId="478"/>
          <ac:spMkLst>
            <pc:docMk/>
            <pc:sldMk cId="100456176" sldId="363"/>
            <ac:spMk id="13" creationId="{D3C09B10-8BF8-9562-F0D2-34E8BA471E8B}"/>
          </ac:spMkLst>
        </pc:spChg>
        <pc:graphicFrameChg chg="add mod">
          <ac:chgData name="Ali, Syed Waqqas" userId="1b3a5f44-9498-4738-8c4e-8127257d744d" providerId="ADAL" clId="{A17BE06A-F9AA-41A5-9801-EDEA7307ACB9}" dt="2024-03-07T01:53:51.363" v="6505"/>
          <ac:graphicFrameMkLst>
            <pc:docMk/>
            <pc:sldMk cId="100456176" sldId="363"/>
            <ac:graphicFrameMk id="10" creationId="{98096F9A-7564-981D-9835-971347499961}"/>
          </ac:graphicFrameMkLst>
        </pc:graphicFrameChg>
        <pc:graphicFrameChg chg="add mod modGraphic">
          <ac:chgData name="Ali, Syed Waqqas" userId="1b3a5f44-9498-4738-8c4e-8127257d744d" providerId="ADAL" clId="{A17BE06A-F9AA-41A5-9801-EDEA7307ACB9}" dt="2024-03-07T01:56:39.025" v="6562" actId="5793"/>
          <ac:graphicFrameMkLst>
            <pc:docMk/>
            <pc:sldMk cId="100456176" sldId="363"/>
            <ac:graphicFrameMk id="11" creationId="{C1C2D609-2D40-A437-A754-8CC38E47A2CC}"/>
          </ac:graphicFrameMkLst>
        </pc:graphicFrame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682064878" sldId="363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849912665" sldId="364"/>
        </pc:sldMkLst>
      </pc:sldChg>
      <pc:sldChg chg="addSp delSp modSp add mod">
        <pc:chgData name="Ali, Syed Waqqas" userId="1b3a5f44-9498-4738-8c4e-8127257d744d" providerId="ADAL" clId="{A17BE06A-F9AA-41A5-9801-EDEA7307ACB9}" dt="2024-03-07T01:56:34.210" v="6558" actId="5793"/>
        <pc:sldMkLst>
          <pc:docMk/>
          <pc:sldMk cId="3362202471" sldId="364"/>
        </pc:sldMkLst>
        <pc:spChg chg="mod">
          <ac:chgData name="Ali, Syed Waqqas" userId="1b3a5f44-9498-4738-8c4e-8127257d744d" providerId="ADAL" clId="{A17BE06A-F9AA-41A5-9801-EDEA7307ACB9}" dt="2024-03-07T00:50:31.595" v="4509" actId="20577"/>
          <ac:spMkLst>
            <pc:docMk/>
            <pc:sldMk cId="3362202471" sldId="364"/>
            <ac:spMk id="3" creationId="{B3B2A76D-3F08-9C2B-C3E3-4A25DA409F80}"/>
          </ac:spMkLst>
        </pc:spChg>
        <pc:spChg chg="del">
          <ac:chgData name="Ali, Syed Waqqas" userId="1b3a5f44-9498-4738-8c4e-8127257d744d" providerId="ADAL" clId="{A17BE06A-F9AA-41A5-9801-EDEA7307ACB9}" dt="2024-03-07T00:50:16.883" v="4480" actId="478"/>
          <ac:spMkLst>
            <pc:docMk/>
            <pc:sldMk cId="3362202471" sldId="364"/>
            <ac:spMk id="9" creationId="{CBD8A455-D278-85BA-320D-50B86F0DD7AE}"/>
          </ac:spMkLst>
        </pc:spChg>
        <pc:spChg chg="add mod">
          <ac:chgData name="Ali, Syed Waqqas" userId="1b3a5f44-9498-4738-8c4e-8127257d744d" providerId="ADAL" clId="{A17BE06A-F9AA-41A5-9801-EDEA7307ACB9}" dt="2024-03-07T00:50:08.004" v="4479" actId="1076"/>
          <ac:spMkLst>
            <pc:docMk/>
            <pc:sldMk cId="3362202471" sldId="364"/>
            <ac:spMk id="10" creationId="{7E5552EF-D72A-C5A5-55A6-0086658A19D5}"/>
          </ac:spMkLst>
        </pc:spChg>
        <pc:spChg chg="add mod">
          <ac:chgData name="Ali, Syed Waqqas" userId="1b3a5f44-9498-4738-8c4e-8127257d744d" providerId="ADAL" clId="{A17BE06A-F9AA-41A5-9801-EDEA7307ACB9}" dt="2024-03-07T00:56:26.943" v="4950" actId="14100"/>
          <ac:spMkLst>
            <pc:docMk/>
            <pc:sldMk cId="3362202471" sldId="364"/>
            <ac:spMk id="11" creationId="{9EBC4A02-CB53-7174-418C-224AF1FB68AC}"/>
          </ac:spMkLst>
        </pc:spChg>
        <pc:graphicFrameChg chg="add mod">
          <ac:chgData name="Ali, Syed Waqqas" userId="1b3a5f44-9498-4738-8c4e-8127257d744d" providerId="ADAL" clId="{A17BE06A-F9AA-41A5-9801-EDEA7307ACB9}" dt="2024-03-07T01:53:53.395" v="6506"/>
          <ac:graphicFrameMkLst>
            <pc:docMk/>
            <pc:sldMk cId="3362202471" sldId="364"/>
            <ac:graphicFrameMk id="13" creationId="{A7FDFF4C-4429-703D-801C-A9A338199B89}"/>
          </ac:graphicFrameMkLst>
        </pc:graphicFrameChg>
        <pc:graphicFrameChg chg="add mod modGraphic">
          <ac:chgData name="Ali, Syed Waqqas" userId="1b3a5f44-9498-4738-8c4e-8127257d744d" providerId="ADAL" clId="{A17BE06A-F9AA-41A5-9801-EDEA7307ACB9}" dt="2024-03-07T01:56:34.210" v="6558" actId="5793"/>
          <ac:graphicFrameMkLst>
            <pc:docMk/>
            <pc:sldMk cId="3362202471" sldId="364"/>
            <ac:graphicFrameMk id="14" creationId="{705C316C-DFBD-20C8-4025-80CDFE5C81E2}"/>
          </ac:graphicFrameMkLst>
        </pc:graphicFrameChg>
      </pc:sldChg>
      <pc:sldChg chg="addSp delSp modSp add mod">
        <pc:chgData name="Ali, Syed Waqqas" userId="1b3a5f44-9498-4738-8c4e-8127257d744d" providerId="ADAL" clId="{A17BE06A-F9AA-41A5-9801-EDEA7307ACB9}" dt="2024-03-07T01:56:29.865" v="6554" actId="5793"/>
        <pc:sldMkLst>
          <pc:docMk/>
          <pc:sldMk cId="3427865345" sldId="365"/>
        </pc:sldMkLst>
        <pc:spChg chg="mod">
          <ac:chgData name="Ali, Syed Waqqas" userId="1b3a5f44-9498-4738-8c4e-8127257d744d" providerId="ADAL" clId="{A17BE06A-F9AA-41A5-9801-EDEA7307ACB9}" dt="2024-03-07T00:50:58.633" v="4533" actId="20577"/>
          <ac:spMkLst>
            <pc:docMk/>
            <pc:sldMk cId="3427865345" sldId="365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17BE06A-F9AA-41A5-9801-EDEA7307ACB9}" dt="2024-03-07T00:50:42.766" v="4512" actId="1076"/>
          <ac:spMkLst>
            <pc:docMk/>
            <pc:sldMk cId="3427865345" sldId="365"/>
            <ac:spMk id="9" creationId="{DE8BD036-759B-5AAB-B1AF-3552CA8874B5}"/>
          </ac:spMkLst>
        </pc:spChg>
        <pc:spChg chg="del">
          <ac:chgData name="Ali, Syed Waqqas" userId="1b3a5f44-9498-4738-8c4e-8127257d744d" providerId="ADAL" clId="{A17BE06A-F9AA-41A5-9801-EDEA7307ACB9}" dt="2024-03-07T00:50:43.911" v="4513" actId="478"/>
          <ac:spMkLst>
            <pc:docMk/>
            <pc:sldMk cId="3427865345" sldId="365"/>
            <ac:spMk id="10" creationId="{7E5552EF-D72A-C5A5-55A6-0086658A19D5}"/>
          </ac:spMkLst>
        </pc:spChg>
        <pc:spChg chg="add mod">
          <ac:chgData name="Ali, Syed Waqqas" userId="1b3a5f44-9498-4738-8c4e-8127257d744d" providerId="ADAL" clId="{A17BE06A-F9AA-41A5-9801-EDEA7307ACB9}" dt="2024-03-07T00:56:34.418" v="4953" actId="14100"/>
          <ac:spMkLst>
            <pc:docMk/>
            <pc:sldMk cId="3427865345" sldId="365"/>
            <ac:spMk id="11" creationId="{EE17645C-8909-D556-C39D-55FC7C7C2765}"/>
          </ac:spMkLst>
        </pc:spChg>
        <pc:graphicFrameChg chg="add mod">
          <ac:chgData name="Ali, Syed Waqqas" userId="1b3a5f44-9498-4738-8c4e-8127257d744d" providerId="ADAL" clId="{A17BE06A-F9AA-41A5-9801-EDEA7307ACB9}" dt="2024-03-07T01:53:56.686" v="6507"/>
          <ac:graphicFrameMkLst>
            <pc:docMk/>
            <pc:sldMk cId="3427865345" sldId="365"/>
            <ac:graphicFrameMk id="13" creationId="{AE6DA1B8-EF8D-A9DE-389F-9F194308A337}"/>
          </ac:graphicFrameMkLst>
        </pc:graphicFrameChg>
        <pc:graphicFrameChg chg="add mod modGraphic">
          <ac:chgData name="Ali, Syed Waqqas" userId="1b3a5f44-9498-4738-8c4e-8127257d744d" providerId="ADAL" clId="{A17BE06A-F9AA-41A5-9801-EDEA7307ACB9}" dt="2024-03-07T01:56:29.865" v="6554" actId="5793"/>
          <ac:graphicFrameMkLst>
            <pc:docMk/>
            <pc:sldMk cId="3427865345" sldId="365"/>
            <ac:graphicFrameMk id="14" creationId="{3D3D2FBF-56F4-4E45-0D2F-2B68BAF38C3D}"/>
          </ac:graphicFrameMkLst>
        </pc:graphicFrame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4204330396" sldId="365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358197729" sldId="366"/>
        </pc:sldMkLst>
      </pc:sldChg>
      <pc:sldChg chg="addSp delSp modSp add mod">
        <pc:chgData name="Ali, Syed Waqqas" userId="1b3a5f44-9498-4738-8c4e-8127257d744d" providerId="ADAL" clId="{A17BE06A-F9AA-41A5-9801-EDEA7307ACB9}" dt="2024-03-07T01:56:25.521" v="6548" actId="5793"/>
        <pc:sldMkLst>
          <pc:docMk/>
          <pc:sldMk cId="1412119396" sldId="366"/>
        </pc:sldMkLst>
        <pc:spChg chg="mod">
          <ac:chgData name="Ali, Syed Waqqas" userId="1b3a5f44-9498-4738-8c4e-8127257d744d" providerId="ADAL" clId="{A17BE06A-F9AA-41A5-9801-EDEA7307ACB9}" dt="2024-03-07T00:51:18.685" v="4540" actId="20577"/>
          <ac:spMkLst>
            <pc:docMk/>
            <pc:sldMk cId="1412119396" sldId="366"/>
            <ac:spMk id="3" creationId="{B3B2A76D-3F08-9C2B-C3E3-4A25DA409F80}"/>
          </ac:spMkLst>
        </pc:spChg>
        <pc:spChg chg="del">
          <ac:chgData name="Ali, Syed Waqqas" userId="1b3a5f44-9498-4738-8c4e-8127257d744d" providerId="ADAL" clId="{A17BE06A-F9AA-41A5-9801-EDEA7307ACB9}" dt="2024-03-07T00:51:10.558" v="4537" actId="478"/>
          <ac:spMkLst>
            <pc:docMk/>
            <pc:sldMk cId="1412119396" sldId="366"/>
            <ac:spMk id="9" creationId="{DE8BD036-759B-5AAB-B1AF-3552CA8874B5}"/>
          </ac:spMkLst>
        </pc:spChg>
        <pc:spChg chg="add mod">
          <ac:chgData name="Ali, Syed Waqqas" userId="1b3a5f44-9498-4738-8c4e-8127257d744d" providerId="ADAL" clId="{A17BE06A-F9AA-41A5-9801-EDEA7307ACB9}" dt="2024-03-07T00:51:16.594" v="4539" actId="1076"/>
          <ac:spMkLst>
            <pc:docMk/>
            <pc:sldMk cId="1412119396" sldId="366"/>
            <ac:spMk id="10" creationId="{55D02F3B-B0BA-1872-E11C-FB53AE400AB6}"/>
          </ac:spMkLst>
        </pc:spChg>
        <pc:graphicFrameChg chg="add mod modGraphic">
          <ac:chgData name="Ali, Syed Waqqas" userId="1b3a5f44-9498-4738-8c4e-8127257d744d" providerId="ADAL" clId="{A17BE06A-F9AA-41A5-9801-EDEA7307ACB9}" dt="2024-03-07T01:56:25.521" v="6548" actId="5793"/>
          <ac:graphicFrameMkLst>
            <pc:docMk/>
            <pc:sldMk cId="1412119396" sldId="366"/>
            <ac:graphicFrameMk id="11" creationId="{3DF4A107-F9C6-2E7F-EEBD-9C14ED3F3220}"/>
          </ac:graphicFrameMkLst>
        </pc:graphicFrame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307584896" sldId="367"/>
        </pc:sldMkLst>
      </pc:sldChg>
      <pc:sldChg chg="addSp delSp modSp add mod">
        <pc:chgData name="Ali, Syed Waqqas" userId="1b3a5f44-9498-4738-8c4e-8127257d744d" providerId="ADAL" clId="{A17BE06A-F9AA-41A5-9801-EDEA7307ACB9}" dt="2024-03-07T02:08:32.323" v="7290" actId="403"/>
        <pc:sldMkLst>
          <pc:docMk/>
          <pc:sldMk cId="3926567909" sldId="367"/>
        </pc:sldMkLst>
        <pc:spChg chg="mod">
          <ac:chgData name="Ali, Syed Waqqas" userId="1b3a5f44-9498-4738-8c4e-8127257d744d" providerId="ADAL" clId="{A17BE06A-F9AA-41A5-9801-EDEA7307ACB9}" dt="2024-03-07T00:51:51.044" v="4587" actId="20577"/>
          <ac:spMkLst>
            <pc:docMk/>
            <pc:sldMk cId="3926567909" sldId="36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17BE06A-F9AA-41A5-9801-EDEA7307ACB9}" dt="2024-03-07T02:08:32.323" v="7290" actId="403"/>
          <ac:spMkLst>
            <pc:docMk/>
            <pc:sldMk cId="3926567909" sldId="367"/>
            <ac:spMk id="9" creationId="{484B2D67-A86E-992D-3621-ECD26868EFB6}"/>
          </ac:spMkLst>
        </pc:spChg>
        <pc:spChg chg="del">
          <ac:chgData name="Ali, Syed Waqqas" userId="1b3a5f44-9498-4738-8c4e-8127257d744d" providerId="ADAL" clId="{A17BE06A-F9AA-41A5-9801-EDEA7307ACB9}" dt="2024-03-07T00:51:32.201" v="4542" actId="478"/>
          <ac:spMkLst>
            <pc:docMk/>
            <pc:sldMk cId="3926567909" sldId="367"/>
            <ac:spMk id="10" creationId="{55D02F3B-B0BA-1872-E11C-FB53AE400AB6}"/>
          </ac:spMkLst>
        </pc:spChg>
        <pc:spChg chg="add mod">
          <ac:chgData name="Ali, Syed Waqqas" userId="1b3a5f44-9498-4738-8c4e-8127257d744d" providerId="ADAL" clId="{A17BE06A-F9AA-41A5-9801-EDEA7307ACB9}" dt="2024-03-07T00:56:41.869" v="4955" actId="1076"/>
          <ac:spMkLst>
            <pc:docMk/>
            <pc:sldMk cId="3926567909" sldId="367"/>
            <ac:spMk id="11" creationId="{5F58F6EC-1245-1FA6-794F-9C7A182A4C41}"/>
          </ac:spMkLst>
        </pc:spChg>
        <pc:graphicFrameChg chg="add mod modGraphic">
          <ac:chgData name="Ali, Syed Waqqas" userId="1b3a5f44-9498-4738-8c4e-8127257d744d" providerId="ADAL" clId="{A17BE06A-F9AA-41A5-9801-EDEA7307ACB9}" dt="2024-03-07T01:56:21.528" v="6544" actId="5793"/>
          <ac:graphicFrameMkLst>
            <pc:docMk/>
            <pc:sldMk cId="3926567909" sldId="367"/>
            <ac:graphicFrameMk id="13" creationId="{2D565347-DDC3-2A32-5259-7C71F836154A}"/>
          </ac:graphicFrameMkLst>
        </pc:graphicFrame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629620729" sldId="368"/>
        </pc:sldMkLst>
      </pc:sldChg>
      <pc:sldChg chg="addSp delSp modSp add mod">
        <pc:chgData name="Ali, Syed Waqqas" userId="1b3a5f44-9498-4738-8c4e-8127257d744d" providerId="ADAL" clId="{A17BE06A-F9AA-41A5-9801-EDEA7307ACB9}" dt="2024-03-07T01:57:38.569" v="6575"/>
        <pc:sldMkLst>
          <pc:docMk/>
          <pc:sldMk cId="3057479438" sldId="368"/>
        </pc:sldMkLst>
        <pc:spChg chg="mod">
          <ac:chgData name="Ali, Syed Waqqas" userId="1b3a5f44-9498-4738-8c4e-8127257d744d" providerId="ADAL" clId="{A17BE06A-F9AA-41A5-9801-EDEA7307ACB9}" dt="2024-03-07T00:52:20.772" v="4611" actId="20577"/>
          <ac:spMkLst>
            <pc:docMk/>
            <pc:sldMk cId="3057479438" sldId="368"/>
            <ac:spMk id="3" creationId="{B3B2A76D-3F08-9C2B-C3E3-4A25DA409F80}"/>
          </ac:spMkLst>
        </pc:spChg>
        <pc:spChg chg="del">
          <ac:chgData name="Ali, Syed Waqqas" userId="1b3a5f44-9498-4738-8c4e-8127257d744d" providerId="ADAL" clId="{A17BE06A-F9AA-41A5-9801-EDEA7307ACB9}" dt="2024-03-07T00:52:13.643" v="4593" actId="478"/>
          <ac:spMkLst>
            <pc:docMk/>
            <pc:sldMk cId="3057479438" sldId="368"/>
            <ac:spMk id="9" creationId="{484B2D67-A86E-992D-3621-ECD26868EFB6}"/>
          </ac:spMkLst>
        </pc:spChg>
        <pc:spChg chg="add mod">
          <ac:chgData name="Ali, Syed Waqqas" userId="1b3a5f44-9498-4738-8c4e-8127257d744d" providerId="ADAL" clId="{A17BE06A-F9AA-41A5-9801-EDEA7307ACB9}" dt="2024-03-07T00:52:12.313" v="4592" actId="1076"/>
          <ac:spMkLst>
            <pc:docMk/>
            <pc:sldMk cId="3057479438" sldId="368"/>
            <ac:spMk id="10" creationId="{8FAFC22A-60BF-1266-D907-EC19AE5B5F24}"/>
          </ac:spMkLst>
        </pc:spChg>
        <pc:spChg chg="add mod">
          <ac:chgData name="Ali, Syed Waqqas" userId="1b3a5f44-9498-4738-8c4e-8127257d744d" providerId="ADAL" clId="{A17BE06A-F9AA-41A5-9801-EDEA7307ACB9}" dt="2024-03-07T00:56:47.204" v="4957" actId="1076"/>
          <ac:spMkLst>
            <pc:docMk/>
            <pc:sldMk cId="3057479438" sldId="368"/>
            <ac:spMk id="11" creationId="{3C97B9D5-C9DC-5C71-251F-7D06FC093967}"/>
          </ac:spMkLst>
        </pc:spChg>
        <pc:graphicFrameChg chg="add mod">
          <ac:chgData name="Ali, Syed Waqqas" userId="1b3a5f44-9498-4738-8c4e-8127257d744d" providerId="ADAL" clId="{A17BE06A-F9AA-41A5-9801-EDEA7307ACB9}" dt="2024-03-07T01:57:38.569" v="6575"/>
          <ac:graphicFrameMkLst>
            <pc:docMk/>
            <pc:sldMk cId="3057479438" sldId="368"/>
            <ac:graphicFrameMk id="13" creationId="{CF6FFD87-5D94-928E-9BBE-DA0C0C63AE03}"/>
          </ac:graphicFrameMkLst>
        </pc:graphicFrameChg>
        <pc:picChg chg="mod">
          <ac:chgData name="Ali, Syed Waqqas" userId="1b3a5f44-9498-4738-8c4e-8127257d744d" providerId="ADAL" clId="{A17BE06A-F9AA-41A5-9801-EDEA7307ACB9}" dt="2024-03-07T00:52:09.487" v="4591" actId="1076"/>
          <ac:picMkLst>
            <pc:docMk/>
            <pc:sldMk cId="3057479438" sldId="368"/>
            <ac:picMk id="12" creationId="{26404D54-967B-0F2D-5AF3-0D364261C406}"/>
          </ac:picMkLst>
        </pc:pic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93680938" sldId="369"/>
        </pc:sldMkLst>
      </pc:sldChg>
      <pc:sldChg chg="addSp delSp modSp add mod">
        <pc:chgData name="Ali, Syed Waqqas" userId="1b3a5f44-9498-4738-8c4e-8127257d744d" providerId="ADAL" clId="{A17BE06A-F9AA-41A5-9801-EDEA7307ACB9}" dt="2024-03-07T01:58:00.943" v="6580" actId="20577"/>
        <pc:sldMkLst>
          <pc:docMk/>
          <pc:sldMk cId="1118107581" sldId="369"/>
        </pc:sldMkLst>
        <pc:spChg chg="mod">
          <ac:chgData name="Ali, Syed Waqqas" userId="1b3a5f44-9498-4738-8c4e-8127257d744d" providerId="ADAL" clId="{A17BE06A-F9AA-41A5-9801-EDEA7307ACB9}" dt="2024-03-07T01:57:52.387" v="6578" actId="20577"/>
          <ac:spMkLst>
            <pc:docMk/>
            <pc:sldMk cId="1118107581" sldId="36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17BE06A-F9AA-41A5-9801-EDEA7307ACB9}" dt="2024-03-07T00:52:56.702" v="4614" actId="1076"/>
          <ac:spMkLst>
            <pc:docMk/>
            <pc:sldMk cId="1118107581" sldId="369"/>
            <ac:spMk id="9" creationId="{47FCDB50-0CA2-50D0-0A1A-C2B8957A2E9F}"/>
          </ac:spMkLst>
        </pc:spChg>
        <pc:spChg chg="del">
          <ac:chgData name="Ali, Syed Waqqas" userId="1b3a5f44-9498-4738-8c4e-8127257d744d" providerId="ADAL" clId="{A17BE06A-F9AA-41A5-9801-EDEA7307ACB9}" dt="2024-03-07T00:52:58.434" v="4615" actId="478"/>
          <ac:spMkLst>
            <pc:docMk/>
            <pc:sldMk cId="1118107581" sldId="369"/>
            <ac:spMk id="10" creationId="{8FAFC22A-60BF-1266-D907-EC19AE5B5F24}"/>
          </ac:spMkLst>
        </pc:spChg>
        <pc:spChg chg="add mod">
          <ac:chgData name="Ali, Syed Waqqas" userId="1b3a5f44-9498-4738-8c4e-8127257d744d" providerId="ADAL" clId="{A17BE06A-F9AA-41A5-9801-EDEA7307ACB9}" dt="2024-03-07T00:56:52.662" v="4960" actId="14100"/>
          <ac:spMkLst>
            <pc:docMk/>
            <pc:sldMk cId="1118107581" sldId="369"/>
            <ac:spMk id="11" creationId="{55418BF2-AE83-B7EF-22F4-C18212EB0742}"/>
          </ac:spMkLst>
        </pc:spChg>
        <pc:graphicFrameChg chg="add mod modGraphic">
          <ac:chgData name="Ali, Syed Waqqas" userId="1b3a5f44-9498-4738-8c4e-8127257d744d" providerId="ADAL" clId="{A17BE06A-F9AA-41A5-9801-EDEA7307ACB9}" dt="2024-03-07T01:58:00.943" v="6580" actId="20577"/>
          <ac:graphicFrameMkLst>
            <pc:docMk/>
            <pc:sldMk cId="1118107581" sldId="369"/>
            <ac:graphicFrameMk id="13" creationId="{CF65684A-8C82-E05D-CB93-96E5893DF636}"/>
          </ac:graphicFrameMkLst>
        </pc:graphicFrameChg>
      </pc:sldChg>
      <pc:sldChg chg="addSp delSp modSp add mod">
        <pc:chgData name="Ali, Syed Waqqas" userId="1b3a5f44-9498-4738-8c4e-8127257d744d" providerId="ADAL" clId="{A17BE06A-F9AA-41A5-9801-EDEA7307ACB9}" dt="2024-03-07T01:58:05.907" v="6583" actId="20577"/>
        <pc:sldMkLst>
          <pc:docMk/>
          <pc:sldMk cId="1494473154" sldId="370"/>
        </pc:sldMkLst>
        <pc:spChg chg="mod">
          <ac:chgData name="Ali, Syed Waqqas" userId="1b3a5f44-9498-4738-8c4e-8127257d744d" providerId="ADAL" clId="{A17BE06A-F9AA-41A5-9801-EDEA7307ACB9}" dt="2024-03-07T01:58:05.907" v="6583" actId="20577"/>
          <ac:spMkLst>
            <pc:docMk/>
            <pc:sldMk cId="1494473154" sldId="370"/>
            <ac:spMk id="3" creationId="{B3B2A76D-3F08-9C2B-C3E3-4A25DA409F80}"/>
          </ac:spMkLst>
        </pc:spChg>
        <pc:spChg chg="del">
          <ac:chgData name="Ali, Syed Waqqas" userId="1b3a5f44-9498-4738-8c4e-8127257d744d" providerId="ADAL" clId="{A17BE06A-F9AA-41A5-9801-EDEA7307ACB9}" dt="2024-03-07T00:53:16.247" v="4638" actId="478"/>
          <ac:spMkLst>
            <pc:docMk/>
            <pc:sldMk cId="1494473154" sldId="370"/>
            <ac:spMk id="9" creationId="{47FCDB50-0CA2-50D0-0A1A-C2B8957A2E9F}"/>
          </ac:spMkLst>
        </pc:spChg>
        <pc:spChg chg="add mod">
          <ac:chgData name="Ali, Syed Waqqas" userId="1b3a5f44-9498-4738-8c4e-8127257d744d" providerId="ADAL" clId="{A17BE06A-F9AA-41A5-9801-EDEA7307ACB9}" dt="2024-03-07T00:53:20.179" v="4640" actId="1076"/>
          <ac:spMkLst>
            <pc:docMk/>
            <pc:sldMk cId="1494473154" sldId="370"/>
            <ac:spMk id="10" creationId="{A563A911-690B-2463-A3F1-1885D3A6CBB5}"/>
          </ac:spMkLst>
        </pc:spChg>
        <pc:graphicFrameChg chg="add mod">
          <ac:chgData name="Ali, Syed Waqqas" userId="1b3a5f44-9498-4738-8c4e-8127257d744d" providerId="ADAL" clId="{A17BE06A-F9AA-41A5-9801-EDEA7307ACB9}" dt="2024-03-07T01:58:04.201" v="6581"/>
          <ac:graphicFrameMkLst>
            <pc:docMk/>
            <pc:sldMk cId="1494473154" sldId="370"/>
            <ac:graphicFrameMk id="11" creationId="{5CCF26C4-47BD-B96D-371F-B43A7A56E60A}"/>
          </ac:graphicFrameMkLst>
        </pc:graphicFrame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887110225" sldId="370"/>
        </pc:sldMkLst>
      </pc:sldChg>
      <pc:sldChg chg="addSp delSp modSp add mod">
        <pc:chgData name="Ali, Syed Waqqas" userId="1b3a5f44-9498-4738-8c4e-8127257d744d" providerId="ADAL" clId="{A17BE06A-F9AA-41A5-9801-EDEA7307ACB9}" dt="2024-03-07T01:58:14.315" v="6588" actId="20577"/>
        <pc:sldMkLst>
          <pc:docMk/>
          <pc:sldMk cId="1964074850" sldId="371"/>
        </pc:sldMkLst>
        <pc:spChg chg="mod">
          <ac:chgData name="Ali, Syed Waqqas" userId="1b3a5f44-9498-4738-8c4e-8127257d744d" providerId="ADAL" clId="{A17BE06A-F9AA-41A5-9801-EDEA7307ACB9}" dt="2024-03-07T01:58:14.315" v="6588" actId="20577"/>
          <ac:spMkLst>
            <pc:docMk/>
            <pc:sldMk cId="1964074850" sldId="371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17BE06A-F9AA-41A5-9801-EDEA7307ACB9}" dt="2024-03-07T00:54:18.906" v="4687" actId="1076"/>
          <ac:spMkLst>
            <pc:docMk/>
            <pc:sldMk cId="1964074850" sldId="371"/>
            <ac:spMk id="9" creationId="{363F1555-810A-74D2-3E6F-B7904A5A929A}"/>
          </ac:spMkLst>
        </pc:spChg>
        <pc:spChg chg="del">
          <ac:chgData name="Ali, Syed Waqqas" userId="1b3a5f44-9498-4738-8c4e-8127257d744d" providerId="ADAL" clId="{A17BE06A-F9AA-41A5-9801-EDEA7307ACB9}" dt="2024-03-07T00:54:14.081" v="4685" actId="478"/>
          <ac:spMkLst>
            <pc:docMk/>
            <pc:sldMk cId="1964074850" sldId="371"/>
            <ac:spMk id="10" creationId="{A563A911-690B-2463-A3F1-1885D3A6CBB5}"/>
          </ac:spMkLst>
        </pc:spChg>
        <pc:spChg chg="add mod">
          <ac:chgData name="Ali, Syed Waqqas" userId="1b3a5f44-9498-4738-8c4e-8127257d744d" providerId="ADAL" clId="{A17BE06A-F9AA-41A5-9801-EDEA7307ACB9}" dt="2024-03-07T00:57:03.133" v="4963" actId="14100"/>
          <ac:spMkLst>
            <pc:docMk/>
            <pc:sldMk cId="1964074850" sldId="371"/>
            <ac:spMk id="11" creationId="{8E12DE02-19BD-E021-1B70-E0716CAC572E}"/>
          </ac:spMkLst>
        </pc:spChg>
        <pc:graphicFrameChg chg="add mod">
          <ac:chgData name="Ali, Syed Waqqas" userId="1b3a5f44-9498-4738-8c4e-8127257d744d" providerId="ADAL" clId="{A17BE06A-F9AA-41A5-9801-EDEA7307ACB9}" dt="2024-03-07T01:58:09.987" v="6584"/>
          <ac:graphicFrameMkLst>
            <pc:docMk/>
            <pc:sldMk cId="1964074850" sldId="371"/>
            <ac:graphicFrameMk id="13" creationId="{937C1F46-4F3D-D116-3D05-77FBC5A73E72}"/>
          </ac:graphicFrameMkLst>
        </pc:graphicFrame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077504926" sldId="371"/>
        </pc:sldMkLst>
      </pc:sldChg>
      <pc:sldChg chg="addSp delSp modSp add mod">
        <pc:chgData name="Ali, Syed Waqqas" userId="1b3a5f44-9498-4738-8c4e-8127257d744d" providerId="ADAL" clId="{A17BE06A-F9AA-41A5-9801-EDEA7307ACB9}" dt="2024-03-07T02:06:28.153" v="7175" actId="1076"/>
        <pc:sldMkLst>
          <pc:docMk/>
          <pc:sldMk cId="2341214527" sldId="372"/>
        </pc:sldMkLst>
        <pc:spChg chg="mod">
          <ac:chgData name="Ali, Syed Waqqas" userId="1b3a5f44-9498-4738-8c4e-8127257d744d" providerId="ADAL" clId="{A17BE06A-F9AA-41A5-9801-EDEA7307ACB9}" dt="2024-03-07T01:58:29.212" v="6593" actId="20577"/>
          <ac:spMkLst>
            <pc:docMk/>
            <pc:sldMk cId="2341214527" sldId="372"/>
            <ac:spMk id="3" creationId="{B3B2A76D-3F08-9C2B-C3E3-4A25DA409F80}"/>
          </ac:spMkLst>
        </pc:spChg>
        <pc:spChg chg="del">
          <ac:chgData name="Ali, Syed Waqqas" userId="1b3a5f44-9498-4738-8c4e-8127257d744d" providerId="ADAL" clId="{A17BE06A-F9AA-41A5-9801-EDEA7307ACB9}" dt="2024-03-07T00:54:58.072" v="4750" actId="478"/>
          <ac:spMkLst>
            <pc:docMk/>
            <pc:sldMk cId="2341214527" sldId="372"/>
            <ac:spMk id="9" creationId="{363F1555-810A-74D2-3E6F-B7904A5A929A}"/>
          </ac:spMkLst>
        </pc:spChg>
        <pc:spChg chg="add mod">
          <ac:chgData name="Ali, Syed Waqqas" userId="1b3a5f44-9498-4738-8c4e-8127257d744d" providerId="ADAL" clId="{A17BE06A-F9AA-41A5-9801-EDEA7307ACB9}" dt="2024-03-07T00:55:01.752" v="4770" actId="1036"/>
          <ac:spMkLst>
            <pc:docMk/>
            <pc:sldMk cId="2341214527" sldId="372"/>
            <ac:spMk id="10" creationId="{D63F1E08-6D7B-DCBD-992F-F11D07E6011B}"/>
          </ac:spMkLst>
        </pc:spChg>
        <pc:spChg chg="add mod">
          <ac:chgData name="Ali, Syed Waqqas" userId="1b3a5f44-9498-4738-8c4e-8127257d744d" providerId="ADAL" clId="{A17BE06A-F9AA-41A5-9801-EDEA7307ACB9}" dt="2024-03-07T00:57:15.146" v="4966" actId="14100"/>
          <ac:spMkLst>
            <pc:docMk/>
            <pc:sldMk cId="2341214527" sldId="372"/>
            <ac:spMk id="11" creationId="{8D0BAE4E-953F-111F-A579-C32119245863}"/>
          </ac:spMkLst>
        </pc:spChg>
        <pc:spChg chg="add mod">
          <ac:chgData name="Ali, Syed Waqqas" userId="1b3a5f44-9498-4738-8c4e-8127257d744d" providerId="ADAL" clId="{A17BE06A-F9AA-41A5-9801-EDEA7307ACB9}" dt="2024-03-07T02:06:28.153" v="7175" actId="1076"/>
          <ac:spMkLst>
            <pc:docMk/>
            <pc:sldMk cId="2341214527" sldId="372"/>
            <ac:spMk id="14" creationId="{34CF2FA5-B682-9D27-F82C-82C96B338BFE}"/>
          </ac:spMkLst>
        </pc:spChg>
        <pc:graphicFrameChg chg="add mod modGraphic">
          <ac:chgData name="Ali, Syed Waqqas" userId="1b3a5f44-9498-4738-8c4e-8127257d744d" providerId="ADAL" clId="{A17BE06A-F9AA-41A5-9801-EDEA7307ACB9}" dt="2024-03-07T01:58:39.432" v="6595" actId="20577"/>
          <ac:graphicFrameMkLst>
            <pc:docMk/>
            <pc:sldMk cId="2341214527" sldId="372"/>
            <ac:graphicFrameMk id="13" creationId="{29A36427-768B-CC2D-4582-436165A94553}"/>
          </ac:graphicFrameMkLst>
        </pc:graphicFrame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916339836" sldId="372"/>
        </pc:sldMkLst>
      </pc:sldChg>
      <pc:sldChg chg="addSp delSp modSp add mod">
        <pc:chgData name="Ali, Syed Waqqas" userId="1b3a5f44-9498-4738-8c4e-8127257d744d" providerId="ADAL" clId="{A17BE06A-F9AA-41A5-9801-EDEA7307ACB9}" dt="2024-03-07T01:12:30.835" v="5029" actId="1035"/>
        <pc:sldMkLst>
          <pc:docMk/>
          <pc:sldMk cId="918563103" sldId="373"/>
        </pc:sldMkLst>
        <pc:spChg chg="mod">
          <ac:chgData name="Ali, Syed Waqqas" userId="1b3a5f44-9498-4738-8c4e-8127257d744d" providerId="ADAL" clId="{A17BE06A-F9AA-41A5-9801-EDEA7307ACB9}" dt="2024-03-07T01:12:24.095" v="5000" actId="20577"/>
          <ac:spMkLst>
            <pc:docMk/>
            <pc:sldMk cId="918563103" sldId="373"/>
            <ac:spMk id="2" creationId="{0F38800C-8A7D-E150-1D69-4C942110B9A3}"/>
          </ac:spMkLst>
        </pc:spChg>
        <pc:spChg chg="del">
          <ac:chgData name="Ali, Syed Waqqas" userId="1b3a5f44-9498-4738-8c4e-8127257d744d" providerId="ADAL" clId="{A17BE06A-F9AA-41A5-9801-EDEA7307ACB9}" dt="2024-03-07T01:09:55.860" v="4976" actId="22"/>
          <ac:spMkLst>
            <pc:docMk/>
            <pc:sldMk cId="918563103" sldId="373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A17BE06A-F9AA-41A5-9801-EDEA7307ACB9}" dt="2024-03-07T01:12:30.835" v="5029" actId="1035"/>
          <ac:picMkLst>
            <pc:docMk/>
            <pc:sldMk cId="918563103" sldId="373"/>
            <ac:picMk id="10" creationId="{399182C4-3CD0-2D2C-E395-253F29D292C5}"/>
          </ac:picMkLst>
        </pc:pic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481235140" sldId="373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881559593" sldId="374"/>
        </pc:sldMkLst>
      </pc:sldChg>
      <pc:sldChg chg="addSp modSp add mod">
        <pc:chgData name="Ali, Syed Waqqas" userId="1b3a5f44-9498-4738-8c4e-8127257d744d" providerId="ADAL" clId="{A17BE06A-F9AA-41A5-9801-EDEA7307ACB9}" dt="2024-03-19T15:25:13.634" v="12815" actId="207"/>
        <pc:sldMkLst>
          <pc:docMk/>
          <pc:sldMk cId="3162754807" sldId="374"/>
        </pc:sldMkLst>
        <pc:spChg chg="add mod">
          <ac:chgData name="Ali, Syed Waqqas" userId="1b3a5f44-9498-4738-8c4e-8127257d744d" providerId="ADAL" clId="{A17BE06A-F9AA-41A5-9801-EDEA7307ACB9}" dt="2024-03-19T15:25:13.634" v="12815" actId="207"/>
          <ac:spMkLst>
            <pc:docMk/>
            <pc:sldMk cId="3162754807" sldId="374"/>
            <ac:spMk id="3" creationId="{B57A2E93-ACBC-C765-A9E5-ABFF93A9C1AC}"/>
          </ac:spMkLst>
        </pc:spChg>
      </pc:sldChg>
      <pc:sldChg chg="modSp add mod">
        <pc:chgData name="Ali, Syed Waqqas" userId="1b3a5f44-9498-4738-8c4e-8127257d744d" providerId="ADAL" clId="{A17BE06A-F9AA-41A5-9801-EDEA7307ACB9}" dt="2024-03-07T01:21:19.470" v="5358" actId="1076"/>
        <pc:sldMkLst>
          <pc:docMk/>
          <pc:sldMk cId="767289351" sldId="375"/>
        </pc:sldMkLst>
        <pc:spChg chg="mod">
          <ac:chgData name="Ali, Syed Waqqas" userId="1b3a5f44-9498-4738-8c4e-8127257d744d" providerId="ADAL" clId="{A17BE06A-F9AA-41A5-9801-EDEA7307ACB9}" dt="2024-03-07T01:21:19.470" v="5358" actId="1076"/>
          <ac:spMkLst>
            <pc:docMk/>
            <pc:sldMk cId="767289351" sldId="375"/>
            <ac:spMk id="3" creationId="{B57A2E93-ACBC-C765-A9E5-ABFF93A9C1AC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855634652" sldId="375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441395707" sldId="376"/>
        </pc:sldMkLst>
      </pc:sldChg>
      <pc:sldChg chg="modSp add del mod">
        <pc:chgData name="Ali, Syed Waqqas" userId="1b3a5f44-9498-4738-8c4e-8127257d744d" providerId="ADAL" clId="{A17BE06A-F9AA-41A5-9801-EDEA7307ACB9}" dt="2024-03-07T02:16:57.097" v="7689" actId="47"/>
        <pc:sldMkLst>
          <pc:docMk/>
          <pc:sldMk cId="3801274151" sldId="376"/>
        </pc:sldMkLst>
        <pc:spChg chg="mod">
          <ac:chgData name="Ali, Syed Waqqas" userId="1b3a5f44-9498-4738-8c4e-8127257d744d" providerId="ADAL" clId="{A17BE06A-F9AA-41A5-9801-EDEA7307ACB9}" dt="2024-03-07T02:16:47.186" v="7687" actId="20577"/>
          <ac:spMkLst>
            <pc:docMk/>
            <pc:sldMk cId="3801274151" sldId="376"/>
            <ac:spMk id="2" creationId="{0F38800C-8A7D-E150-1D69-4C942110B9A3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40174292" sldId="377"/>
        </pc:sldMkLst>
      </pc:sldChg>
      <pc:sldChg chg="addSp delSp modSp add mod">
        <pc:chgData name="Ali, Syed Waqqas" userId="1b3a5f44-9498-4738-8c4e-8127257d744d" providerId="ADAL" clId="{A17BE06A-F9AA-41A5-9801-EDEA7307ACB9}" dt="2024-03-07T01:49:54.449" v="6395" actId="207"/>
        <pc:sldMkLst>
          <pc:docMk/>
          <pc:sldMk cId="1102874972" sldId="377"/>
        </pc:sldMkLst>
        <pc:spChg chg="mod">
          <ac:chgData name="Ali, Syed Waqqas" userId="1b3a5f44-9498-4738-8c4e-8127257d744d" providerId="ADAL" clId="{A17BE06A-F9AA-41A5-9801-EDEA7307ACB9}" dt="2024-03-07T01:38:18.137" v="6009" actId="1036"/>
          <ac:spMkLst>
            <pc:docMk/>
            <pc:sldMk cId="1102874972" sldId="377"/>
            <ac:spMk id="2" creationId="{0F38800C-8A7D-E150-1D69-4C942110B9A3}"/>
          </ac:spMkLst>
        </pc:spChg>
        <pc:spChg chg="mod">
          <ac:chgData name="Ali, Syed Waqqas" userId="1b3a5f44-9498-4738-8c4e-8127257d744d" providerId="ADAL" clId="{A17BE06A-F9AA-41A5-9801-EDEA7307ACB9}" dt="2024-03-07T01:47:21.273" v="6279" actId="20577"/>
          <ac:spMkLst>
            <pc:docMk/>
            <pc:sldMk cId="1102874972" sldId="377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17BE06A-F9AA-41A5-9801-EDEA7307ACB9}" dt="2024-03-07T01:43:17.246" v="6198" actId="207"/>
          <ac:spMkLst>
            <pc:docMk/>
            <pc:sldMk cId="1102874972" sldId="377"/>
            <ac:spMk id="9" creationId="{0FED8ED2-7AAC-9A58-744D-13DC85978267}"/>
          </ac:spMkLst>
        </pc:spChg>
        <pc:spChg chg="add mod ord">
          <ac:chgData name="Ali, Syed Waqqas" userId="1b3a5f44-9498-4738-8c4e-8127257d744d" providerId="ADAL" clId="{A17BE06A-F9AA-41A5-9801-EDEA7307ACB9}" dt="2024-03-07T01:43:17.246" v="6198" actId="207"/>
          <ac:spMkLst>
            <pc:docMk/>
            <pc:sldMk cId="1102874972" sldId="377"/>
            <ac:spMk id="10" creationId="{3ED114A6-B8F2-21AF-CAE3-406A176B3BCE}"/>
          </ac:spMkLst>
        </pc:spChg>
        <pc:spChg chg="add mod ord">
          <ac:chgData name="Ali, Syed Waqqas" userId="1b3a5f44-9498-4738-8c4e-8127257d744d" providerId="ADAL" clId="{A17BE06A-F9AA-41A5-9801-EDEA7307ACB9}" dt="2024-03-07T01:43:17.246" v="6198" actId="207"/>
          <ac:spMkLst>
            <pc:docMk/>
            <pc:sldMk cId="1102874972" sldId="377"/>
            <ac:spMk id="11" creationId="{053DAD7D-1652-5F2A-2919-DC67CF0E4CC5}"/>
          </ac:spMkLst>
        </pc:spChg>
        <pc:spChg chg="add mod">
          <ac:chgData name="Ali, Syed Waqqas" userId="1b3a5f44-9498-4738-8c4e-8127257d744d" providerId="ADAL" clId="{A17BE06A-F9AA-41A5-9801-EDEA7307ACB9}" dt="2024-03-07T01:44:11.003" v="6205" actId="20577"/>
          <ac:spMkLst>
            <pc:docMk/>
            <pc:sldMk cId="1102874972" sldId="377"/>
            <ac:spMk id="14" creationId="{3BD374D0-7662-8836-16E3-CC3341CB7D03}"/>
          </ac:spMkLst>
        </pc:spChg>
        <pc:spChg chg="add del mod">
          <ac:chgData name="Ali, Syed Waqqas" userId="1b3a5f44-9498-4738-8c4e-8127257d744d" providerId="ADAL" clId="{A17BE06A-F9AA-41A5-9801-EDEA7307ACB9}" dt="2024-03-07T01:39:24.383" v="6059" actId="478"/>
          <ac:spMkLst>
            <pc:docMk/>
            <pc:sldMk cId="1102874972" sldId="377"/>
            <ac:spMk id="17" creationId="{55A1EFB8-AF36-B380-0B41-8A5CB7CDDFCC}"/>
          </ac:spMkLst>
        </pc:spChg>
        <pc:spChg chg="add mod">
          <ac:chgData name="Ali, Syed Waqqas" userId="1b3a5f44-9498-4738-8c4e-8127257d744d" providerId="ADAL" clId="{A17BE06A-F9AA-41A5-9801-EDEA7307ACB9}" dt="2024-03-07T01:42:53.832" v="6193" actId="1076"/>
          <ac:spMkLst>
            <pc:docMk/>
            <pc:sldMk cId="1102874972" sldId="377"/>
            <ac:spMk id="27" creationId="{A57E21F8-B697-DD51-75DA-949D90051B23}"/>
          </ac:spMkLst>
        </pc:spChg>
        <pc:spChg chg="add mod">
          <ac:chgData name="Ali, Syed Waqqas" userId="1b3a5f44-9498-4738-8c4e-8127257d744d" providerId="ADAL" clId="{A17BE06A-F9AA-41A5-9801-EDEA7307ACB9}" dt="2024-03-07T01:48:59.691" v="6322" actId="113"/>
          <ac:spMkLst>
            <pc:docMk/>
            <pc:sldMk cId="1102874972" sldId="377"/>
            <ac:spMk id="30" creationId="{D0D73D29-0EC2-4C4F-F5FE-9BA475EC8E27}"/>
          </ac:spMkLst>
        </pc:spChg>
        <pc:spChg chg="add del mod">
          <ac:chgData name="Ali, Syed Waqqas" userId="1b3a5f44-9498-4738-8c4e-8127257d744d" providerId="ADAL" clId="{A17BE06A-F9AA-41A5-9801-EDEA7307ACB9}" dt="2024-03-07T01:49:40.715" v="6356" actId="478"/>
          <ac:spMkLst>
            <pc:docMk/>
            <pc:sldMk cId="1102874972" sldId="377"/>
            <ac:spMk id="31" creationId="{F6AC60DE-B291-291E-7BC7-8A7A0FE4DB36}"/>
          </ac:spMkLst>
        </pc:spChg>
        <pc:spChg chg="add mod">
          <ac:chgData name="Ali, Syed Waqqas" userId="1b3a5f44-9498-4738-8c4e-8127257d744d" providerId="ADAL" clId="{A17BE06A-F9AA-41A5-9801-EDEA7307ACB9}" dt="2024-03-07T01:49:54.449" v="6395" actId="207"/>
          <ac:spMkLst>
            <pc:docMk/>
            <pc:sldMk cId="1102874972" sldId="377"/>
            <ac:spMk id="32" creationId="{781FA7D8-17B6-B59B-4B12-A1D9CC248774}"/>
          </ac:spMkLst>
        </pc:spChg>
        <pc:cxnChg chg="add mod">
          <ac:chgData name="Ali, Syed Waqqas" userId="1b3a5f44-9498-4738-8c4e-8127257d744d" providerId="ADAL" clId="{A17BE06A-F9AA-41A5-9801-EDEA7307ACB9}" dt="2024-03-07T01:41:49.069" v="6159" actId="692"/>
          <ac:cxnSpMkLst>
            <pc:docMk/>
            <pc:sldMk cId="1102874972" sldId="377"/>
            <ac:cxnSpMk id="13" creationId="{B2F853B0-DC2F-DE94-94C4-CB1CB7F5A4AA}"/>
          </ac:cxnSpMkLst>
        </pc:cxnChg>
        <pc:cxnChg chg="add mod">
          <ac:chgData name="Ali, Syed Waqqas" userId="1b3a5f44-9498-4738-8c4e-8127257d744d" providerId="ADAL" clId="{A17BE06A-F9AA-41A5-9801-EDEA7307ACB9}" dt="2024-03-07T01:45:29.870" v="6228" actId="14100"/>
          <ac:cxnSpMkLst>
            <pc:docMk/>
            <pc:sldMk cId="1102874972" sldId="377"/>
            <ac:cxnSpMk id="16" creationId="{68DEA844-B0F0-B277-A78A-9DD4345D3B4C}"/>
          </ac:cxnSpMkLst>
        </pc:cxnChg>
        <pc:cxnChg chg="add mod ord">
          <ac:chgData name="Ali, Syed Waqqas" userId="1b3a5f44-9498-4738-8c4e-8127257d744d" providerId="ADAL" clId="{A17BE06A-F9AA-41A5-9801-EDEA7307ACB9}" dt="2024-03-07T01:45:23.895" v="6227" actId="1038"/>
          <ac:cxnSpMkLst>
            <pc:docMk/>
            <pc:sldMk cId="1102874972" sldId="377"/>
            <ac:cxnSpMk id="19" creationId="{2DCE763E-1B68-41D8-AA3D-72AA0D7EE164}"/>
          </ac:cxnSpMkLst>
        </pc:cxnChg>
        <pc:cxnChg chg="add mod">
          <ac:chgData name="Ali, Syed Waqqas" userId="1b3a5f44-9498-4738-8c4e-8127257d744d" providerId="ADAL" clId="{A17BE06A-F9AA-41A5-9801-EDEA7307ACB9}" dt="2024-03-07T01:45:33.525" v="6229" actId="14100"/>
          <ac:cxnSpMkLst>
            <pc:docMk/>
            <pc:sldMk cId="1102874972" sldId="377"/>
            <ac:cxnSpMk id="20" creationId="{A56BAB89-6C75-E293-FAB9-514BBED96553}"/>
          </ac:cxnSpMkLst>
        </pc:cxnChg>
        <pc:cxnChg chg="add mod">
          <ac:chgData name="Ali, Syed Waqqas" userId="1b3a5f44-9498-4738-8c4e-8127257d744d" providerId="ADAL" clId="{A17BE06A-F9AA-41A5-9801-EDEA7307ACB9}" dt="2024-03-07T01:41:32.897" v="6154" actId="1035"/>
          <ac:cxnSpMkLst>
            <pc:docMk/>
            <pc:sldMk cId="1102874972" sldId="377"/>
            <ac:cxnSpMk id="26" creationId="{1AAB29F3-AEDC-F2EB-61C5-6669427110D7}"/>
          </ac:cxnSpMkLst>
        </pc:cxnChg>
      </pc:sldChg>
      <pc:sldChg chg="add del">
        <pc:chgData name="Ali, Syed Waqqas" userId="1b3a5f44-9498-4738-8c4e-8127257d744d" providerId="ADAL" clId="{A17BE06A-F9AA-41A5-9801-EDEA7307ACB9}" dt="2024-03-07T01:37:41.830" v="5935" actId="47"/>
        <pc:sldMkLst>
          <pc:docMk/>
          <pc:sldMk cId="647549212" sldId="378"/>
        </pc:sldMkLst>
      </pc:sldChg>
      <pc:sldChg chg="addSp modSp add mod">
        <pc:chgData name="Ali, Syed Waqqas" userId="1b3a5f44-9498-4738-8c4e-8127257d744d" providerId="ADAL" clId="{A17BE06A-F9AA-41A5-9801-EDEA7307ACB9}" dt="2024-03-07T01:50:05.949" v="6407" actId="207"/>
        <pc:sldMkLst>
          <pc:docMk/>
          <pc:sldMk cId="2685665819" sldId="378"/>
        </pc:sldMkLst>
        <pc:spChg chg="mod">
          <ac:chgData name="Ali, Syed Waqqas" userId="1b3a5f44-9498-4738-8c4e-8127257d744d" providerId="ADAL" clId="{A17BE06A-F9AA-41A5-9801-EDEA7307ACB9}" dt="2024-03-07T01:48:34.515" v="6320" actId="20577"/>
          <ac:spMkLst>
            <pc:docMk/>
            <pc:sldMk cId="2685665819" sldId="378"/>
            <ac:spMk id="14" creationId="{3BD374D0-7662-8836-16E3-CC3341CB7D03}"/>
          </ac:spMkLst>
        </pc:spChg>
        <pc:spChg chg="add mod">
          <ac:chgData name="Ali, Syed Waqqas" userId="1b3a5f44-9498-4738-8c4e-8127257d744d" providerId="ADAL" clId="{A17BE06A-F9AA-41A5-9801-EDEA7307ACB9}" dt="2024-03-07T01:50:05.949" v="6407" actId="207"/>
          <ac:spMkLst>
            <pc:docMk/>
            <pc:sldMk cId="2685665819" sldId="378"/>
            <ac:spMk id="18" creationId="{71E2AB67-B1A7-DAE1-B772-FC0F367E6C3D}"/>
          </ac:spMkLst>
        </pc:spChg>
        <pc:spChg chg="mod">
          <ac:chgData name="Ali, Syed Waqqas" userId="1b3a5f44-9498-4738-8c4e-8127257d744d" providerId="ADAL" clId="{A17BE06A-F9AA-41A5-9801-EDEA7307ACB9}" dt="2024-03-07T01:48:23.808" v="6296" actId="1076"/>
          <ac:spMkLst>
            <pc:docMk/>
            <pc:sldMk cId="2685665819" sldId="378"/>
            <ac:spMk id="27" creationId="{A57E21F8-B697-DD51-75DA-949D90051B23}"/>
          </ac:spMkLst>
        </pc:spChg>
        <pc:spChg chg="mod">
          <ac:chgData name="Ali, Syed Waqqas" userId="1b3a5f44-9498-4738-8c4e-8127257d744d" providerId="ADAL" clId="{A17BE06A-F9AA-41A5-9801-EDEA7307ACB9}" dt="2024-03-07T01:48:51.957" v="6321" actId="113"/>
          <ac:spMkLst>
            <pc:docMk/>
            <pc:sldMk cId="2685665819" sldId="378"/>
            <ac:spMk id="30" creationId="{D0D73D29-0EC2-4C4F-F5FE-9BA475EC8E27}"/>
          </ac:spMkLst>
        </pc:spChg>
        <pc:cxnChg chg="mod">
          <ac:chgData name="Ali, Syed Waqqas" userId="1b3a5f44-9498-4738-8c4e-8127257d744d" providerId="ADAL" clId="{A17BE06A-F9AA-41A5-9801-EDEA7307ACB9}" dt="2024-03-07T01:47:35.823" v="6283" actId="692"/>
          <ac:cxnSpMkLst>
            <pc:docMk/>
            <pc:sldMk cId="2685665819" sldId="378"/>
            <ac:cxnSpMk id="13" creationId="{B2F853B0-DC2F-DE94-94C4-CB1CB7F5A4AA}"/>
          </ac:cxnSpMkLst>
        </pc:cxnChg>
        <pc:cxnChg chg="mod">
          <ac:chgData name="Ali, Syed Waqqas" userId="1b3a5f44-9498-4738-8c4e-8127257d744d" providerId="ADAL" clId="{A17BE06A-F9AA-41A5-9801-EDEA7307ACB9}" dt="2024-03-07T01:47:35.823" v="6283" actId="692"/>
          <ac:cxnSpMkLst>
            <pc:docMk/>
            <pc:sldMk cId="2685665819" sldId="378"/>
            <ac:cxnSpMk id="16" creationId="{68DEA844-B0F0-B277-A78A-9DD4345D3B4C}"/>
          </ac:cxnSpMkLst>
        </pc:cxnChg>
        <pc:cxnChg chg="mod">
          <ac:chgData name="Ali, Syed Waqqas" userId="1b3a5f44-9498-4738-8c4e-8127257d744d" providerId="ADAL" clId="{A17BE06A-F9AA-41A5-9801-EDEA7307ACB9}" dt="2024-03-07T01:47:35.823" v="6283" actId="692"/>
          <ac:cxnSpMkLst>
            <pc:docMk/>
            <pc:sldMk cId="2685665819" sldId="378"/>
            <ac:cxnSpMk id="19" creationId="{2DCE763E-1B68-41D8-AA3D-72AA0D7EE164}"/>
          </ac:cxnSpMkLst>
        </pc:cxnChg>
        <pc:cxnChg chg="mod">
          <ac:chgData name="Ali, Syed Waqqas" userId="1b3a5f44-9498-4738-8c4e-8127257d744d" providerId="ADAL" clId="{A17BE06A-F9AA-41A5-9801-EDEA7307ACB9}" dt="2024-03-07T01:47:57.122" v="6287" actId="14100"/>
          <ac:cxnSpMkLst>
            <pc:docMk/>
            <pc:sldMk cId="2685665819" sldId="378"/>
            <ac:cxnSpMk id="20" creationId="{A56BAB89-6C75-E293-FAB9-514BBED96553}"/>
          </ac:cxnSpMkLst>
        </pc:cxnChg>
        <pc:cxnChg chg="mod">
          <ac:chgData name="Ali, Syed Waqqas" userId="1b3a5f44-9498-4738-8c4e-8127257d744d" providerId="ADAL" clId="{A17BE06A-F9AA-41A5-9801-EDEA7307ACB9}" dt="2024-03-07T01:47:41.305" v="6284" actId="1076"/>
          <ac:cxnSpMkLst>
            <pc:docMk/>
            <pc:sldMk cId="2685665819" sldId="378"/>
            <ac:cxnSpMk id="26" creationId="{1AAB29F3-AEDC-F2EB-61C5-6669427110D7}"/>
          </ac:cxnSpMkLst>
        </pc:cxn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689472532" sldId="378"/>
        </pc:sldMkLst>
      </pc:sldChg>
      <pc:sldChg chg="modSp add mod">
        <pc:chgData name="Ali, Syed Waqqas" userId="1b3a5f44-9498-4738-8c4e-8127257d744d" providerId="ADAL" clId="{A17BE06A-F9AA-41A5-9801-EDEA7307ACB9}" dt="2024-03-19T15:41:15.416" v="13925" actId="13926"/>
        <pc:sldMkLst>
          <pc:docMk/>
          <pc:sldMk cId="3577168684" sldId="379"/>
        </pc:sldMkLst>
        <pc:spChg chg="mod">
          <ac:chgData name="Ali, Syed Waqqas" userId="1b3a5f44-9498-4738-8c4e-8127257d744d" providerId="ADAL" clId="{A17BE06A-F9AA-41A5-9801-EDEA7307ACB9}" dt="2024-03-07T01:59:43.751" v="6613" actId="20577"/>
          <ac:spMkLst>
            <pc:docMk/>
            <pc:sldMk cId="3577168684" sldId="379"/>
            <ac:spMk id="2" creationId="{0F38800C-8A7D-E150-1D69-4C942110B9A3}"/>
          </ac:spMkLst>
        </pc:spChg>
        <pc:spChg chg="mod">
          <ac:chgData name="Ali, Syed Waqqas" userId="1b3a5f44-9498-4738-8c4e-8127257d744d" providerId="ADAL" clId="{A17BE06A-F9AA-41A5-9801-EDEA7307ACB9}" dt="2024-03-19T15:41:15.416" v="13925" actId="13926"/>
          <ac:spMkLst>
            <pc:docMk/>
            <pc:sldMk cId="3577168684" sldId="37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4086867693" sldId="379"/>
        </pc:sldMkLst>
      </pc:sldChg>
      <pc:sldChg chg="modSp add mod">
        <pc:chgData name="Ali, Syed Waqqas" userId="1b3a5f44-9498-4738-8c4e-8127257d744d" providerId="ADAL" clId="{A17BE06A-F9AA-41A5-9801-EDEA7307ACB9}" dt="2024-03-07T02:02:22.013" v="6918" actId="20577"/>
        <pc:sldMkLst>
          <pc:docMk/>
          <pc:sldMk cId="1629676504" sldId="380"/>
        </pc:sldMkLst>
        <pc:spChg chg="mod">
          <ac:chgData name="Ali, Syed Waqqas" userId="1b3a5f44-9498-4738-8c4e-8127257d744d" providerId="ADAL" clId="{A17BE06A-F9AA-41A5-9801-EDEA7307ACB9}" dt="2024-03-07T02:02:13.474" v="6878" actId="20577"/>
          <ac:spMkLst>
            <pc:docMk/>
            <pc:sldMk cId="1629676504" sldId="380"/>
            <ac:spMk id="2" creationId="{B5D19C15-72DF-16C9-E8B1-668BC2A4A015}"/>
          </ac:spMkLst>
        </pc:spChg>
        <pc:spChg chg="mod">
          <ac:chgData name="Ali, Syed Waqqas" userId="1b3a5f44-9498-4738-8c4e-8127257d744d" providerId="ADAL" clId="{A17BE06A-F9AA-41A5-9801-EDEA7307ACB9}" dt="2024-03-07T02:02:22.013" v="6918" actId="20577"/>
          <ac:spMkLst>
            <pc:docMk/>
            <pc:sldMk cId="1629676504" sldId="380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208585595" sldId="380"/>
        </pc:sldMkLst>
      </pc:sldChg>
      <pc:sldChg chg="addSp modSp add mod">
        <pc:chgData name="Ali, Syed Waqqas" userId="1b3a5f44-9498-4738-8c4e-8127257d744d" providerId="ADAL" clId="{A17BE06A-F9AA-41A5-9801-EDEA7307ACB9}" dt="2024-03-19T15:24:30.106" v="12809" actId="2711"/>
        <pc:sldMkLst>
          <pc:docMk/>
          <pc:sldMk cId="2301485124" sldId="381"/>
        </pc:sldMkLst>
        <pc:spChg chg="mod">
          <ac:chgData name="Ali, Syed Waqqas" userId="1b3a5f44-9498-4738-8c4e-8127257d744d" providerId="ADAL" clId="{A17BE06A-F9AA-41A5-9801-EDEA7307ACB9}" dt="2024-03-19T15:24:30.106" v="12809" actId="2711"/>
          <ac:spMkLst>
            <pc:docMk/>
            <pc:sldMk cId="2301485124" sldId="381"/>
            <ac:spMk id="2" creationId="{2A20081F-1A2E-13D3-417D-45A031A09FE7}"/>
          </ac:spMkLst>
        </pc:spChg>
        <pc:spChg chg="mod">
          <ac:chgData name="Ali, Syed Waqqas" userId="1b3a5f44-9498-4738-8c4e-8127257d744d" providerId="ADAL" clId="{A17BE06A-F9AA-41A5-9801-EDEA7307ACB9}" dt="2024-03-19T15:19:10.201" v="12320" actId="2711"/>
          <ac:spMkLst>
            <pc:docMk/>
            <pc:sldMk cId="2301485124" sldId="381"/>
            <ac:spMk id="3" creationId="{0712CC96-F55C-3FAD-B08D-AE0D97019584}"/>
          </ac:spMkLst>
        </pc:spChg>
        <pc:spChg chg="add mod ord">
          <ac:chgData name="Ali, Syed Waqqas" userId="1b3a5f44-9498-4738-8c4e-8127257d744d" providerId="ADAL" clId="{A17BE06A-F9AA-41A5-9801-EDEA7307ACB9}" dt="2024-03-19T15:18:29.685" v="12313" actId="14861"/>
          <ac:spMkLst>
            <pc:docMk/>
            <pc:sldMk cId="2301485124" sldId="381"/>
            <ac:spMk id="9" creationId="{46716753-7DAE-8828-D6ED-F0CDF1B65150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895115062" sldId="381"/>
        </pc:sldMkLst>
      </pc:sldChg>
      <pc:sldChg chg="addSp modSp add mod">
        <pc:chgData name="Ali, Syed Waqqas" userId="1b3a5f44-9498-4738-8c4e-8127257d744d" providerId="ADAL" clId="{A17BE06A-F9AA-41A5-9801-EDEA7307ACB9}" dt="2024-03-19T15:54:13.236" v="14352" actId="14100"/>
        <pc:sldMkLst>
          <pc:docMk/>
          <pc:sldMk cId="1402999774" sldId="382"/>
        </pc:sldMkLst>
        <pc:spChg chg="mod">
          <ac:chgData name="Ali, Syed Waqqas" userId="1b3a5f44-9498-4738-8c4e-8127257d744d" providerId="ADAL" clId="{A17BE06A-F9AA-41A5-9801-EDEA7307ACB9}" dt="2024-03-19T15:24:37.451" v="12811"/>
          <ac:spMkLst>
            <pc:docMk/>
            <pc:sldMk cId="1402999774" sldId="382"/>
            <ac:spMk id="2" creationId="{2A20081F-1A2E-13D3-417D-45A031A09FE7}"/>
          </ac:spMkLst>
        </pc:spChg>
        <pc:spChg chg="mod">
          <ac:chgData name="Ali, Syed Waqqas" userId="1b3a5f44-9498-4738-8c4e-8127257d744d" providerId="ADAL" clId="{A17BE06A-F9AA-41A5-9801-EDEA7307ACB9}" dt="2024-03-19T15:19:17.832" v="12321" actId="2711"/>
          <ac:spMkLst>
            <pc:docMk/>
            <pc:sldMk cId="1402999774" sldId="382"/>
            <ac:spMk id="3" creationId="{0712CC96-F55C-3FAD-B08D-AE0D97019584}"/>
          </ac:spMkLst>
        </pc:spChg>
        <pc:spChg chg="add mod ord">
          <ac:chgData name="Ali, Syed Waqqas" userId="1b3a5f44-9498-4738-8c4e-8127257d744d" providerId="ADAL" clId="{A17BE06A-F9AA-41A5-9801-EDEA7307ACB9}" dt="2024-03-19T15:18:53.308" v="12319" actId="167"/>
          <ac:spMkLst>
            <pc:docMk/>
            <pc:sldMk cId="1402999774" sldId="382"/>
            <ac:spMk id="9" creationId="{361EB8E1-27AC-48E2-9FA5-E32C615CA62F}"/>
          </ac:spMkLst>
        </pc:spChg>
        <pc:spChg chg="add mod ord">
          <ac:chgData name="Ali, Syed Waqqas" userId="1b3a5f44-9498-4738-8c4e-8127257d744d" providerId="ADAL" clId="{A17BE06A-F9AA-41A5-9801-EDEA7307ACB9}" dt="2024-03-19T15:54:13.236" v="14352" actId="14100"/>
          <ac:spMkLst>
            <pc:docMk/>
            <pc:sldMk cId="1402999774" sldId="382"/>
            <ac:spMk id="10" creationId="{CA49049E-F21E-6730-8804-AC313F2CE3FE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529762306" sldId="382"/>
        </pc:sldMkLst>
      </pc:sldChg>
      <pc:sldChg chg="addSp modSp add mod">
        <pc:chgData name="Ali, Syed Waqqas" userId="1b3a5f44-9498-4738-8c4e-8127257d744d" providerId="ADAL" clId="{A17BE06A-F9AA-41A5-9801-EDEA7307ACB9}" dt="2024-03-19T15:56:17.548" v="14355" actId="20577"/>
        <pc:sldMkLst>
          <pc:docMk/>
          <pc:sldMk cId="1208955180" sldId="383"/>
        </pc:sldMkLst>
        <pc:spChg chg="mod">
          <ac:chgData name="Ali, Syed Waqqas" userId="1b3a5f44-9498-4738-8c4e-8127257d744d" providerId="ADAL" clId="{A17BE06A-F9AA-41A5-9801-EDEA7307ACB9}" dt="2024-03-19T15:56:17.548" v="14355" actId="20577"/>
          <ac:spMkLst>
            <pc:docMk/>
            <pc:sldMk cId="1208955180" sldId="383"/>
            <ac:spMk id="2" creationId="{7941C4D4-39FE-4935-5E75-41F4E4B94491}"/>
          </ac:spMkLst>
        </pc:spChg>
        <pc:spChg chg="mod">
          <ac:chgData name="Ali, Syed Waqqas" userId="1b3a5f44-9498-4738-8c4e-8127257d744d" providerId="ADAL" clId="{A17BE06A-F9AA-41A5-9801-EDEA7307ACB9}" dt="2024-03-19T15:26:38.527" v="12824" actId="113"/>
          <ac:spMkLst>
            <pc:docMk/>
            <pc:sldMk cId="1208955180" sldId="383"/>
            <ac:spMk id="3" creationId="{CD25B33D-4588-828C-A6BD-8326B33B6334}"/>
          </ac:spMkLst>
        </pc:spChg>
        <pc:spChg chg="mod">
          <ac:chgData name="Ali, Syed Waqqas" userId="1b3a5f44-9498-4738-8c4e-8127257d744d" providerId="ADAL" clId="{A17BE06A-F9AA-41A5-9801-EDEA7307ACB9}" dt="2024-03-19T15:55:23.984" v="14353" actId="2711"/>
          <ac:spMkLst>
            <pc:docMk/>
            <pc:sldMk cId="1208955180" sldId="383"/>
            <ac:spMk id="4" creationId="{49959AFF-12A6-2BF9-0391-BF2E7E44A9BF}"/>
          </ac:spMkLst>
        </pc:spChg>
        <pc:spChg chg="add mod ord">
          <ac:chgData name="Ali, Syed Waqqas" userId="1b3a5f44-9498-4738-8c4e-8127257d744d" providerId="ADAL" clId="{A17BE06A-F9AA-41A5-9801-EDEA7307ACB9}" dt="2024-03-19T15:26:17.696" v="12822" actId="14861"/>
          <ac:spMkLst>
            <pc:docMk/>
            <pc:sldMk cId="1208955180" sldId="383"/>
            <ac:spMk id="10" creationId="{05E5C315-5342-722B-CFC1-58AC073938F4}"/>
          </ac:spMkLst>
        </pc:spChg>
        <pc:spChg chg="add mod">
          <ac:chgData name="Ali, Syed Waqqas" userId="1b3a5f44-9498-4738-8c4e-8127257d744d" providerId="ADAL" clId="{A17BE06A-F9AA-41A5-9801-EDEA7307ACB9}" dt="2024-03-19T15:26:36.960" v="12823"/>
          <ac:spMkLst>
            <pc:docMk/>
            <pc:sldMk cId="1208955180" sldId="383"/>
            <ac:spMk id="13" creationId="{82F70A97-9003-83E2-E05B-6E92DA2F6B6D}"/>
          </ac:spMkLst>
        </pc:spChg>
        <pc:cxnChg chg="add">
          <ac:chgData name="Ali, Syed Waqqas" userId="1b3a5f44-9498-4738-8c4e-8127257d744d" providerId="ADAL" clId="{A17BE06A-F9AA-41A5-9801-EDEA7307ACB9}" dt="2024-03-07T02:22:19.023" v="8054" actId="11529"/>
          <ac:cxnSpMkLst>
            <pc:docMk/>
            <pc:sldMk cId="1208955180" sldId="383"/>
            <ac:cxnSpMk id="11" creationId="{6133806D-41CF-6E2D-B053-1A59EB8225C3}"/>
          </ac:cxnSpMkLst>
        </pc:cxnChg>
        <pc:cxnChg chg="add mod">
          <ac:chgData name="Ali, Syed Waqqas" userId="1b3a5f44-9498-4738-8c4e-8127257d744d" providerId="ADAL" clId="{A17BE06A-F9AA-41A5-9801-EDEA7307ACB9}" dt="2024-03-07T02:22:36.052" v="8061" actId="1076"/>
          <ac:cxnSpMkLst>
            <pc:docMk/>
            <pc:sldMk cId="1208955180" sldId="383"/>
            <ac:cxnSpMk id="12" creationId="{C7CD940C-BBC1-F99D-7B4E-4FD7321E97A9}"/>
          </ac:cxnSpMkLst>
        </pc:cxn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613770476" sldId="383"/>
        </pc:sldMkLst>
      </pc:sldChg>
      <pc:sldChg chg="addSp modSp add mod">
        <pc:chgData name="Ali, Syed Waqqas" userId="1b3a5f44-9498-4738-8c4e-8127257d744d" providerId="ADAL" clId="{A17BE06A-F9AA-41A5-9801-EDEA7307ACB9}" dt="2024-03-19T15:27:05.090" v="12833" actId="113"/>
        <pc:sldMkLst>
          <pc:docMk/>
          <pc:sldMk cId="1466388832" sldId="384"/>
        </pc:sldMkLst>
        <pc:spChg chg="mod">
          <ac:chgData name="Ali, Syed Waqqas" userId="1b3a5f44-9498-4738-8c4e-8127257d744d" providerId="ADAL" clId="{A17BE06A-F9AA-41A5-9801-EDEA7307ACB9}" dt="2024-03-07T02:20:01.679" v="7914" actId="20577"/>
          <ac:spMkLst>
            <pc:docMk/>
            <pc:sldMk cId="1466388832" sldId="384"/>
            <ac:spMk id="2" creationId="{7941C4D4-39FE-4935-5E75-41F4E4B94491}"/>
          </ac:spMkLst>
        </pc:spChg>
        <pc:spChg chg="mod">
          <ac:chgData name="Ali, Syed Waqqas" userId="1b3a5f44-9498-4738-8c4e-8127257d744d" providerId="ADAL" clId="{A17BE06A-F9AA-41A5-9801-EDEA7307ACB9}" dt="2024-03-19T15:27:05.090" v="12833" actId="113"/>
          <ac:spMkLst>
            <pc:docMk/>
            <pc:sldMk cId="1466388832" sldId="384"/>
            <ac:spMk id="3" creationId="{CD25B33D-4588-828C-A6BD-8326B33B6334}"/>
          </ac:spMkLst>
        </pc:spChg>
        <pc:spChg chg="mod">
          <ac:chgData name="Ali, Syed Waqqas" userId="1b3a5f44-9498-4738-8c4e-8127257d744d" providerId="ADAL" clId="{A17BE06A-F9AA-41A5-9801-EDEA7307ACB9}" dt="2024-03-07T02:23:01.420" v="8066" actId="20577"/>
          <ac:spMkLst>
            <pc:docMk/>
            <pc:sldMk cId="1466388832" sldId="384"/>
            <ac:spMk id="4" creationId="{49959AFF-12A6-2BF9-0391-BF2E7E44A9BF}"/>
          </ac:spMkLst>
        </pc:spChg>
        <pc:spChg chg="add mod ord">
          <ac:chgData name="Ali, Syed Waqqas" userId="1b3a5f44-9498-4738-8c4e-8127257d744d" providerId="ADAL" clId="{A17BE06A-F9AA-41A5-9801-EDEA7307ACB9}" dt="2024-03-19T15:27:03.020" v="12832" actId="167"/>
          <ac:spMkLst>
            <pc:docMk/>
            <pc:sldMk cId="1466388832" sldId="384"/>
            <ac:spMk id="11" creationId="{FDEB7856-DBB5-E713-8346-A40BB1B10F33}"/>
          </ac:spMkLst>
        </pc:spChg>
        <pc:cxnChg chg="add mod">
          <ac:chgData name="Ali, Syed Waqqas" userId="1b3a5f44-9498-4738-8c4e-8127257d744d" providerId="ADAL" clId="{A17BE06A-F9AA-41A5-9801-EDEA7307ACB9}" dt="2024-03-07T02:22:24.779" v="8056" actId="14100"/>
          <ac:cxnSpMkLst>
            <pc:docMk/>
            <pc:sldMk cId="1466388832" sldId="384"/>
            <ac:cxnSpMk id="10" creationId="{8580D0BA-E29E-A233-5363-65E3008433D6}"/>
          </ac:cxnSpMkLst>
        </pc:cxnChg>
        <pc:cxnChg chg="add mod">
          <ac:chgData name="Ali, Syed Waqqas" userId="1b3a5f44-9498-4738-8c4e-8127257d744d" providerId="ADAL" clId="{A17BE06A-F9AA-41A5-9801-EDEA7307ACB9}" dt="2024-03-07T02:22:38.229" v="8062"/>
          <ac:cxnSpMkLst>
            <pc:docMk/>
            <pc:sldMk cId="1466388832" sldId="384"/>
            <ac:cxnSpMk id="12" creationId="{D00A4851-08DE-84BE-66C4-C614FEC4FB0D}"/>
          </ac:cxnSpMkLst>
        </pc:cxnChg>
        <pc:cxnChg chg="add mod">
          <ac:chgData name="Ali, Syed Waqqas" userId="1b3a5f44-9498-4738-8c4e-8127257d744d" providerId="ADAL" clId="{A17BE06A-F9AA-41A5-9801-EDEA7307ACB9}" dt="2024-03-07T02:22:45.687" v="8064" actId="1076"/>
          <ac:cxnSpMkLst>
            <pc:docMk/>
            <pc:sldMk cId="1466388832" sldId="384"/>
            <ac:cxnSpMk id="13" creationId="{888C46DC-836B-485D-7FD0-D3163456A2BF}"/>
          </ac:cxnSpMkLst>
        </pc:cxn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484458723" sldId="384"/>
        </pc:sldMkLst>
      </pc:sldChg>
      <pc:sldChg chg="addSp modSp add mod">
        <pc:chgData name="Ali, Syed Waqqas" userId="1b3a5f44-9498-4738-8c4e-8127257d744d" providerId="ADAL" clId="{A17BE06A-F9AA-41A5-9801-EDEA7307ACB9}" dt="2024-03-19T15:56:53.800" v="14398" actId="692"/>
        <pc:sldMkLst>
          <pc:docMk/>
          <pc:sldMk cId="2398803644" sldId="385"/>
        </pc:sldMkLst>
        <pc:spChg chg="mod">
          <ac:chgData name="Ali, Syed Waqqas" userId="1b3a5f44-9498-4738-8c4e-8127257d744d" providerId="ADAL" clId="{A17BE06A-F9AA-41A5-9801-EDEA7307ACB9}" dt="2024-03-19T15:26:57.809" v="12830" actId="113"/>
          <ac:spMkLst>
            <pc:docMk/>
            <pc:sldMk cId="2398803644" sldId="385"/>
            <ac:spMk id="3" creationId="{CD25B33D-4588-828C-A6BD-8326B33B6334}"/>
          </ac:spMkLst>
        </pc:spChg>
        <pc:spChg chg="add mod ord">
          <ac:chgData name="Ali, Syed Waqqas" userId="1b3a5f44-9498-4738-8c4e-8127257d744d" providerId="ADAL" clId="{A17BE06A-F9AA-41A5-9801-EDEA7307ACB9}" dt="2024-03-19T15:26:55.415" v="12829" actId="167"/>
          <ac:spMkLst>
            <pc:docMk/>
            <pc:sldMk cId="2398803644" sldId="385"/>
            <ac:spMk id="10" creationId="{EEA31967-0FAF-97C4-0460-B22471FACD61}"/>
          </ac:spMkLst>
        </pc:spChg>
        <pc:spChg chg="add mod">
          <ac:chgData name="Ali, Syed Waqqas" userId="1b3a5f44-9498-4738-8c4e-8127257d744d" providerId="ADAL" clId="{A17BE06A-F9AA-41A5-9801-EDEA7307ACB9}" dt="2024-03-19T15:56:53.800" v="14398" actId="692"/>
          <ac:spMkLst>
            <pc:docMk/>
            <pc:sldMk cId="2398803644" sldId="385"/>
            <ac:spMk id="13" creationId="{2CB2751A-8852-47B7-3394-106D8479B659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4012767420" sldId="385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704586983" sldId="386"/>
        </pc:sldMkLst>
      </pc:sldChg>
      <pc:sldChg chg="addSp modSp add mod">
        <pc:chgData name="Ali, Syed Waqqas" userId="1b3a5f44-9498-4738-8c4e-8127257d744d" providerId="ADAL" clId="{A17BE06A-F9AA-41A5-9801-EDEA7307ACB9}" dt="2024-03-19T15:56:20.568" v="14357" actId="20577"/>
        <pc:sldMkLst>
          <pc:docMk/>
          <pc:sldMk cId="3431040556" sldId="386"/>
        </pc:sldMkLst>
        <pc:spChg chg="mod">
          <ac:chgData name="Ali, Syed Waqqas" userId="1b3a5f44-9498-4738-8c4e-8127257d744d" providerId="ADAL" clId="{A17BE06A-F9AA-41A5-9801-EDEA7307ACB9}" dt="2024-03-19T15:56:20.568" v="14357" actId="20577"/>
          <ac:spMkLst>
            <pc:docMk/>
            <pc:sldMk cId="3431040556" sldId="386"/>
            <ac:spMk id="2" creationId="{7941C4D4-39FE-4935-5E75-41F4E4B94491}"/>
          </ac:spMkLst>
        </pc:spChg>
        <pc:spChg chg="mod">
          <ac:chgData name="Ali, Syed Waqqas" userId="1b3a5f44-9498-4738-8c4e-8127257d744d" providerId="ADAL" clId="{A17BE06A-F9AA-41A5-9801-EDEA7307ACB9}" dt="2024-03-19T15:26:47.117" v="12827" actId="113"/>
          <ac:spMkLst>
            <pc:docMk/>
            <pc:sldMk cId="3431040556" sldId="386"/>
            <ac:spMk id="3" creationId="{CD25B33D-4588-828C-A6BD-8326B33B6334}"/>
          </ac:spMkLst>
        </pc:spChg>
        <pc:spChg chg="mod">
          <ac:chgData name="Ali, Syed Waqqas" userId="1b3a5f44-9498-4738-8c4e-8127257d744d" providerId="ADAL" clId="{A17BE06A-F9AA-41A5-9801-EDEA7307ACB9}" dt="2024-03-07T02:28:11.529" v="8434" actId="6549"/>
          <ac:spMkLst>
            <pc:docMk/>
            <pc:sldMk cId="3431040556" sldId="386"/>
            <ac:spMk id="4" creationId="{49959AFF-12A6-2BF9-0391-BF2E7E44A9BF}"/>
          </ac:spMkLst>
        </pc:spChg>
        <pc:spChg chg="add mod ord">
          <ac:chgData name="Ali, Syed Waqqas" userId="1b3a5f44-9498-4738-8c4e-8127257d744d" providerId="ADAL" clId="{A17BE06A-F9AA-41A5-9801-EDEA7307ACB9}" dt="2024-03-19T15:26:45.172" v="12826" actId="167"/>
          <ac:spMkLst>
            <pc:docMk/>
            <pc:sldMk cId="3431040556" sldId="386"/>
            <ac:spMk id="10" creationId="{185B9CDE-A18E-8D76-17C4-60E1EAB89B9C}"/>
          </ac:spMkLst>
        </pc:spChg>
        <pc:cxnChg chg="mod">
          <ac:chgData name="Ali, Syed Waqqas" userId="1b3a5f44-9498-4738-8c4e-8127257d744d" providerId="ADAL" clId="{A17BE06A-F9AA-41A5-9801-EDEA7307ACB9}" dt="2024-03-07T02:27:54.916" v="8424" actId="1076"/>
          <ac:cxnSpMkLst>
            <pc:docMk/>
            <pc:sldMk cId="3431040556" sldId="386"/>
            <ac:cxnSpMk id="11" creationId="{6133806D-41CF-6E2D-B053-1A59EB8225C3}"/>
          </ac:cxnSpMkLst>
        </pc:cxnChg>
        <pc:cxnChg chg="mod">
          <ac:chgData name="Ali, Syed Waqqas" userId="1b3a5f44-9498-4738-8c4e-8127257d744d" providerId="ADAL" clId="{A17BE06A-F9AA-41A5-9801-EDEA7307ACB9}" dt="2024-03-07T02:29:58.503" v="8435" actId="1076"/>
          <ac:cxnSpMkLst>
            <pc:docMk/>
            <pc:sldMk cId="3431040556" sldId="386"/>
            <ac:cxnSpMk id="12" creationId="{C7CD940C-BBC1-F99D-7B4E-4FD7321E97A9}"/>
          </ac:cxnSpMkLst>
        </pc:cxnChg>
      </pc:sldChg>
      <pc:sldChg chg="modSp add mod">
        <pc:chgData name="Ali, Syed Waqqas" userId="1b3a5f44-9498-4738-8c4e-8127257d744d" providerId="ADAL" clId="{A17BE06A-F9AA-41A5-9801-EDEA7307ACB9}" dt="2024-03-07T02:46:56.932" v="9037" actId="207"/>
        <pc:sldMkLst>
          <pc:docMk/>
          <pc:sldMk cId="4154587752" sldId="387"/>
        </pc:sldMkLst>
        <pc:spChg chg="mod">
          <ac:chgData name="Ali, Syed Waqqas" userId="1b3a5f44-9498-4738-8c4e-8127257d744d" providerId="ADAL" clId="{A17BE06A-F9AA-41A5-9801-EDEA7307ACB9}" dt="2024-03-07T02:30:35.502" v="8502" actId="20577"/>
          <ac:spMkLst>
            <pc:docMk/>
            <pc:sldMk cId="4154587752" sldId="387"/>
            <ac:spMk id="2" creationId="{0F38800C-8A7D-E150-1D69-4C942110B9A3}"/>
          </ac:spMkLst>
        </pc:spChg>
        <pc:spChg chg="mod">
          <ac:chgData name="Ali, Syed Waqqas" userId="1b3a5f44-9498-4738-8c4e-8127257d744d" providerId="ADAL" clId="{A17BE06A-F9AA-41A5-9801-EDEA7307ACB9}" dt="2024-03-07T02:46:56.932" v="9037" actId="207"/>
          <ac:spMkLst>
            <pc:docMk/>
            <pc:sldMk cId="4154587752" sldId="38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A17BE06A-F9AA-41A5-9801-EDEA7307ACB9}" dt="2024-03-07T02:47:31.726" v="9040" actId="2711"/>
        <pc:sldMkLst>
          <pc:docMk/>
          <pc:sldMk cId="852223580" sldId="388"/>
        </pc:sldMkLst>
        <pc:spChg chg="mod">
          <ac:chgData name="Ali, Syed Waqqas" userId="1b3a5f44-9498-4738-8c4e-8127257d744d" providerId="ADAL" clId="{A17BE06A-F9AA-41A5-9801-EDEA7307ACB9}" dt="2024-03-07T02:32:53.345" v="8901" actId="20577"/>
          <ac:spMkLst>
            <pc:docMk/>
            <pc:sldMk cId="852223580" sldId="388"/>
            <ac:spMk id="2" creationId="{0F38800C-8A7D-E150-1D69-4C942110B9A3}"/>
          </ac:spMkLst>
        </pc:spChg>
        <pc:spChg chg="mod">
          <ac:chgData name="Ali, Syed Waqqas" userId="1b3a5f44-9498-4738-8c4e-8127257d744d" providerId="ADAL" clId="{A17BE06A-F9AA-41A5-9801-EDEA7307ACB9}" dt="2024-03-07T02:47:31.726" v="9040" actId="2711"/>
          <ac:spMkLst>
            <pc:docMk/>
            <pc:sldMk cId="852223580" sldId="38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279693446" sldId="388"/>
        </pc:sldMkLst>
      </pc:sldChg>
      <pc:sldChg chg="modSp add mod">
        <pc:chgData name="Ali, Syed Waqqas" userId="1b3a5f44-9498-4738-8c4e-8127257d744d" providerId="ADAL" clId="{A17BE06A-F9AA-41A5-9801-EDEA7307ACB9}" dt="2024-03-19T15:57:41.074" v="14403" actId="20577"/>
        <pc:sldMkLst>
          <pc:docMk/>
          <pc:sldMk cId="1606667836" sldId="389"/>
        </pc:sldMkLst>
        <pc:spChg chg="mod">
          <ac:chgData name="Ali, Syed Waqqas" userId="1b3a5f44-9498-4738-8c4e-8127257d744d" providerId="ADAL" clId="{A17BE06A-F9AA-41A5-9801-EDEA7307ACB9}" dt="2024-03-07T02:32:50.126" v="8897" actId="20577"/>
          <ac:spMkLst>
            <pc:docMk/>
            <pc:sldMk cId="1606667836" sldId="389"/>
            <ac:spMk id="2" creationId="{0F38800C-8A7D-E150-1D69-4C942110B9A3}"/>
          </ac:spMkLst>
        </pc:spChg>
        <pc:spChg chg="mod">
          <ac:chgData name="Ali, Syed Waqqas" userId="1b3a5f44-9498-4738-8c4e-8127257d744d" providerId="ADAL" clId="{A17BE06A-F9AA-41A5-9801-EDEA7307ACB9}" dt="2024-03-19T15:57:41.074" v="14403" actId="20577"/>
          <ac:spMkLst>
            <pc:docMk/>
            <pc:sldMk cId="1606667836" sldId="38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662142997" sldId="389"/>
        </pc:sldMkLst>
      </pc:sldChg>
      <pc:sldChg chg="modSp add mod">
        <pc:chgData name="Ali, Syed Waqqas" userId="1b3a5f44-9498-4738-8c4e-8127257d744d" providerId="ADAL" clId="{A17BE06A-F9AA-41A5-9801-EDEA7307ACB9}" dt="2024-03-12T18:33:34.294" v="10079" actId="20577"/>
        <pc:sldMkLst>
          <pc:docMk/>
          <pc:sldMk cId="784343719" sldId="390"/>
        </pc:sldMkLst>
        <pc:spChg chg="mod">
          <ac:chgData name="Ali, Syed Waqqas" userId="1b3a5f44-9498-4738-8c4e-8127257d744d" providerId="ADAL" clId="{A17BE06A-F9AA-41A5-9801-EDEA7307ACB9}" dt="2024-03-12T18:33:34.294" v="10079" actId="20577"/>
          <ac:spMkLst>
            <pc:docMk/>
            <pc:sldMk cId="784343719" sldId="390"/>
            <ac:spMk id="2" creationId="{B5D19C15-72DF-16C9-E8B1-668BC2A4A015}"/>
          </ac:spMkLst>
        </pc:spChg>
        <pc:spChg chg="mod">
          <ac:chgData name="Ali, Syed Waqqas" userId="1b3a5f44-9498-4738-8c4e-8127257d744d" providerId="ADAL" clId="{A17BE06A-F9AA-41A5-9801-EDEA7307ACB9}" dt="2024-03-07T02:34:50.292" v="9031" actId="20577"/>
          <ac:spMkLst>
            <pc:docMk/>
            <pc:sldMk cId="784343719" sldId="390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684846655" sldId="390"/>
        </pc:sldMkLst>
      </pc:sldChg>
      <pc:sldChg chg="modSp add mod">
        <pc:chgData name="Ali, Syed Waqqas" userId="1b3a5f44-9498-4738-8c4e-8127257d744d" providerId="ADAL" clId="{A17BE06A-F9AA-41A5-9801-EDEA7307ACB9}" dt="2024-03-19T14:44:10.057" v="10093" actId="6549"/>
        <pc:sldMkLst>
          <pc:docMk/>
          <pc:sldMk cId="2975845745" sldId="391"/>
        </pc:sldMkLst>
        <pc:spChg chg="mod">
          <ac:chgData name="Ali, Syed Waqqas" userId="1b3a5f44-9498-4738-8c4e-8127257d744d" providerId="ADAL" clId="{A17BE06A-F9AA-41A5-9801-EDEA7307ACB9}" dt="2024-03-07T02:48:15.892" v="9061" actId="33524"/>
          <ac:spMkLst>
            <pc:docMk/>
            <pc:sldMk cId="2975845745" sldId="391"/>
            <ac:spMk id="2" creationId="{0F38800C-8A7D-E150-1D69-4C942110B9A3}"/>
          </ac:spMkLst>
        </pc:spChg>
        <pc:spChg chg="mod">
          <ac:chgData name="Ali, Syed Waqqas" userId="1b3a5f44-9498-4738-8c4e-8127257d744d" providerId="ADAL" clId="{A17BE06A-F9AA-41A5-9801-EDEA7307ACB9}" dt="2024-03-19T14:44:10.057" v="10093" actId="6549"/>
          <ac:spMkLst>
            <pc:docMk/>
            <pc:sldMk cId="2975845745" sldId="391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907140933" sldId="391"/>
        </pc:sldMkLst>
      </pc:sldChg>
      <pc:sldChg chg="modSp add mod">
        <pc:chgData name="Ali, Syed Waqqas" userId="1b3a5f44-9498-4738-8c4e-8127257d744d" providerId="ADAL" clId="{A17BE06A-F9AA-41A5-9801-EDEA7307ACB9}" dt="2024-03-19T15:32:26.548" v="13304" actId="13926"/>
        <pc:sldMkLst>
          <pc:docMk/>
          <pc:sldMk cId="3062774606" sldId="392"/>
        </pc:sldMkLst>
        <pc:spChg chg="mod">
          <ac:chgData name="Ali, Syed Waqqas" userId="1b3a5f44-9498-4738-8c4e-8127257d744d" providerId="ADAL" clId="{A17BE06A-F9AA-41A5-9801-EDEA7307ACB9}" dt="2024-03-19T15:32:26.548" v="13304" actId="13926"/>
          <ac:spMkLst>
            <pc:docMk/>
            <pc:sldMk cId="3062774606" sldId="39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213739561" sldId="392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804275777" sldId="393"/>
        </pc:sldMkLst>
      </pc:sldChg>
      <pc:sldChg chg="modSp add mod">
        <pc:chgData name="Ali, Syed Waqqas" userId="1b3a5f44-9498-4738-8c4e-8127257d744d" providerId="ADAL" clId="{A17BE06A-F9AA-41A5-9801-EDEA7307ACB9}" dt="2024-03-19T16:13:27.780" v="14464" actId="20577"/>
        <pc:sldMkLst>
          <pc:docMk/>
          <pc:sldMk cId="2617621735" sldId="393"/>
        </pc:sldMkLst>
        <pc:spChg chg="mod">
          <ac:chgData name="Ali, Syed Waqqas" userId="1b3a5f44-9498-4738-8c4e-8127257d744d" providerId="ADAL" clId="{A17BE06A-F9AA-41A5-9801-EDEA7307ACB9}" dt="2024-03-19T16:12:53.010" v="14457" actId="20577"/>
          <ac:spMkLst>
            <pc:docMk/>
            <pc:sldMk cId="2617621735" sldId="393"/>
            <ac:spMk id="2" creationId="{2A20081F-1A2E-13D3-417D-45A031A09FE7}"/>
          </ac:spMkLst>
        </pc:spChg>
        <pc:spChg chg="mod">
          <ac:chgData name="Ali, Syed Waqqas" userId="1b3a5f44-9498-4738-8c4e-8127257d744d" providerId="ADAL" clId="{A17BE06A-F9AA-41A5-9801-EDEA7307ACB9}" dt="2024-03-19T16:13:27.780" v="14464" actId="20577"/>
          <ac:spMkLst>
            <pc:docMk/>
            <pc:sldMk cId="2617621735" sldId="393"/>
            <ac:spMk id="3" creationId="{0712CC96-F55C-3FAD-B08D-AE0D97019584}"/>
          </ac:spMkLst>
        </pc:spChg>
      </pc:sldChg>
      <pc:sldChg chg="modSp add mod">
        <pc:chgData name="Ali, Syed Waqqas" userId="1b3a5f44-9498-4738-8c4e-8127257d744d" providerId="ADAL" clId="{A17BE06A-F9AA-41A5-9801-EDEA7307ACB9}" dt="2024-03-19T15:40:03.831" v="13919" actId="20577"/>
        <pc:sldMkLst>
          <pc:docMk/>
          <pc:sldMk cId="843535880" sldId="394"/>
        </pc:sldMkLst>
        <pc:spChg chg="mod">
          <ac:chgData name="Ali, Syed Waqqas" userId="1b3a5f44-9498-4738-8c4e-8127257d744d" providerId="ADAL" clId="{A17BE06A-F9AA-41A5-9801-EDEA7307ACB9}" dt="2024-03-19T14:45:30.622" v="10120" actId="20577"/>
          <ac:spMkLst>
            <pc:docMk/>
            <pc:sldMk cId="843535880" sldId="394"/>
            <ac:spMk id="2" creationId="{EF82F6E9-A195-2C56-C690-0B3A49F64B6C}"/>
          </ac:spMkLst>
        </pc:spChg>
        <pc:spChg chg="mod">
          <ac:chgData name="Ali, Syed Waqqas" userId="1b3a5f44-9498-4738-8c4e-8127257d744d" providerId="ADAL" clId="{A17BE06A-F9AA-41A5-9801-EDEA7307ACB9}" dt="2024-03-19T15:40:03.831" v="13919" actId="20577"/>
          <ac:spMkLst>
            <pc:docMk/>
            <pc:sldMk cId="843535880" sldId="394"/>
            <ac:spMk id="3" creationId="{8F383B13-41F3-5F94-E223-4B5C924E9F31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605528592" sldId="394"/>
        </pc:sldMkLst>
      </pc:sldChg>
      <pc:sldChg chg="addSp delSp modSp add mod setBg">
        <pc:chgData name="Ali, Syed Waqqas" userId="1b3a5f44-9498-4738-8c4e-8127257d744d" providerId="ADAL" clId="{A17BE06A-F9AA-41A5-9801-EDEA7307ACB9}" dt="2024-03-19T14:51:59.765" v="10582" actId="14861"/>
        <pc:sldMkLst>
          <pc:docMk/>
          <pc:sldMk cId="212681720" sldId="395"/>
        </pc:sldMkLst>
        <pc:spChg chg="del">
          <ac:chgData name="Ali, Syed Waqqas" userId="1b3a5f44-9498-4738-8c4e-8127257d744d" providerId="ADAL" clId="{A17BE06A-F9AA-41A5-9801-EDEA7307ACB9}" dt="2024-03-19T14:50:06.250" v="10523" actId="478"/>
          <ac:spMkLst>
            <pc:docMk/>
            <pc:sldMk cId="212681720" sldId="395"/>
            <ac:spMk id="2" creationId="{63F9BDAE-D098-BC09-A865-6019875B9BB8}"/>
          </ac:spMkLst>
        </pc:spChg>
        <pc:spChg chg="del">
          <ac:chgData name="Ali, Syed Waqqas" userId="1b3a5f44-9498-4738-8c4e-8127257d744d" providerId="ADAL" clId="{A17BE06A-F9AA-41A5-9801-EDEA7307ACB9}" dt="2024-03-19T14:50:04.627" v="10522" actId="478"/>
          <ac:spMkLst>
            <pc:docMk/>
            <pc:sldMk cId="212681720" sldId="395"/>
            <ac:spMk id="4" creationId="{5B352969-F1DE-E030-389B-A90A2E98F6E9}"/>
          </ac:spMkLst>
        </pc:spChg>
        <pc:spChg chg="del">
          <ac:chgData name="Ali, Syed Waqqas" userId="1b3a5f44-9498-4738-8c4e-8127257d744d" providerId="ADAL" clId="{A17BE06A-F9AA-41A5-9801-EDEA7307ACB9}" dt="2024-03-19T14:50:01.759" v="10520" actId="478"/>
          <ac:spMkLst>
            <pc:docMk/>
            <pc:sldMk cId="212681720" sldId="395"/>
            <ac:spMk id="5" creationId="{08746549-9A3A-23FC-6565-F3F499D2220D}"/>
          </ac:spMkLst>
        </pc:spChg>
        <pc:spChg chg="del">
          <ac:chgData name="Ali, Syed Waqqas" userId="1b3a5f44-9498-4738-8c4e-8127257d744d" providerId="ADAL" clId="{A17BE06A-F9AA-41A5-9801-EDEA7307ACB9}" dt="2024-03-19T14:50:02.500" v="10521" actId="478"/>
          <ac:spMkLst>
            <pc:docMk/>
            <pc:sldMk cId="212681720" sldId="395"/>
            <ac:spMk id="8" creationId="{65CD6260-7B5D-523E-3AC6-95818A59CCCD}"/>
          </ac:spMkLst>
        </pc:spChg>
        <pc:spChg chg="add del mod">
          <ac:chgData name="Ali, Syed Waqqas" userId="1b3a5f44-9498-4738-8c4e-8127257d744d" providerId="ADAL" clId="{A17BE06A-F9AA-41A5-9801-EDEA7307ACB9}" dt="2024-03-19T14:50:10.492" v="10524" actId="478"/>
          <ac:spMkLst>
            <pc:docMk/>
            <pc:sldMk cId="212681720" sldId="395"/>
            <ac:spMk id="9" creationId="{0457726C-D82F-2475-21E8-B72B33EFC9E7}"/>
          </ac:spMkLst>
        </pc:spChg>
        <pc:picChg chg="mod">
          <ac:chgData name="Ali, Syed Waqqas" userId="1b3a5f44-9498-4738-8c4e-8127257d744d" providerId="ADAL" clId="{A17BE06A-F9AA-41A5-9801-EDEA7307ACB9}" dt="2024-03-19T14:51:59.765" v="10582" actId="14861"/>
          <ac:picMkLst>
            <pc:docMk/>
            <pc:sldMk cId="212681720" sldId="395"/>
            <ac:picMk id="7" creationId="{A99AFA1A-DEB1-2B5C-0E7E-EF1158A8966F}"/>
          </ac:picMkLst>
        </pc:picChg>
        <pc:picChg chg="mod">
          <ac:chgData name="Ali, Syed Waqqas" userId="1b3a5f44-9498-4738-8c4e-8127257d744d" providerId="ADAL" clId="{A17BE06A-F9AA-41A5-9801-EDEA7307ACB9}" dt="2024-03-19T14:50:26.063" v="10577" actId="1035"/>
          <ac:picMkLst>
            <pc:docMk/>
            <pc:sldMk cId="212681720" sldId="395"/>
            <ac:picMk id="10" creationId="{C5BAB151-EDEE-E320-E725-859F717E44AB}"/>
          </ac:picMkLst>
        </pc:pic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214040591" sldId="395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429183387" sldId="396"/>
        </pc:sldMkLst>
      </pc:sldChg>
      <pc:sldChg chg="modSp add mod">
        <pc:chgData name="Ali, Syed Waqqas" userId="1b3a5f44-9498-4738-8c4e-8127257d744d" providerId="ADAL" clId="{A17BE06A-F9AA-41A5-9801-EDEA7307ACB9}" dt="2024-03-19T14:54:07.123" v="11000" actId="20577"/>
        <pc:sldMkLst>
          <pc:docMk/>
          <pc:sldMk cId="2495996582" sldId="396"/>
        </pc:sldMkLst>
        <pc:spChg chg="mod">
          <ac:chgData name="Ali, Syed Waqqas" userId="1b3a5f44-9498-4738-8c4e-8127257d744d" providerId="ADAL" clId="{A17BE06A-F9AA-41A5-9801-EDEA7307ACB9}" dt="2024-03-19T14:52:41.122" v="10602" actId="20577"/>
          <ac:spMkLst>
            <pc:docMk/>
            <pc:sldMk cId="2495996582" sldId="396"/>
            <ac:spMk id="2" creationId="{8C14D1B4-2CC5-4617-0F50-6620C28D521D}"/>
          </ac:spMkLst>
        </pc:spChg>
        <pc:spChg chg="mod">
          <ac:chgData name="Ali, Syed Waqqas" userId="1b3a5f44-9498-4738-8c4e-8127257d744d" providerId="ADAL" clId="{A17BE06A-F9AA-41A5-9801-EDEA7307ACB9}" dt="2024-03-19T14:54:07.123" v="11000" actId="20577"/>
          <ac:spMkLst>
            <pc:docMk/>
            <pc:sldMk cId="2495996582" sldId="396"/>
            <ac:spMk id="3" creationId="{83D67292-CBA2-C903-D996-A878F7EC6056}"/>
          </ac:spMkLst>
        </pc:spChg>
      </pc:sldChg>
      <pc:sldChg chg="add">
        <pc:chgData name="Ali, Syed Waqqas" userId="1b3a5f44-9498-4738-8c4e-8127257d744d" providerId="ADAL" clId="{A17BE06A-F9AA-41A5-9801-EDEA7307ACB9}" dt="2024-03-19T14:54:19.518" v="11001"/>
        <pc:sldMkLst>
          <pc:docMk/>
          <pc:sldMk cId="64983235" sldId="397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4082783270" sldId="397"/>
        </pc:sldMkLst>
      </pc:sldChg>
      <pc:sldChg chg="modSp add mod">
        <pc:chgData name="Ali, Syed Waqqas" userId="1b3a5f44-9498-4738-8c4e-8127257d744d" providerId="ADAL" clId="{A17BE06A-F9AA-41A5-9801-EDEA7307ACB9}" dt="2024-03-19T15:45:55.055" v="14007" actId="20577"/>
        <pc:sldMkLst>
          <pc:docMk/>
          <pc:sldMk cId="4226368814" sldId="398"/>
        </pc:sldMkLst>
        <pc:spChg chg="mod">
          <ac:chgData name="Ali, Syed Waqqas" userId="1b3a5f44-9498-4738-8c4e-8127257d744d" providerId="ADAL" clId="{A17BE06A-F9AA-41A5-9801-EDEA7307ACB9}" dt="2024-03-19T14:55:14.546" v="11041" actId="20577"/>
          <ac:spMkLst>
            <pc:docMk/>
            <pc:sldMk cId="4226368814" sldId="398"/>
            <ac:spMk id="2" creationId="{0F38800C-8A7D-E150-1D69-4C942110B9A3}"/>
          </ac:spMkLst>
        </pc:spChg>
        <pc:spChg chg="mod">
          <ac:chgData name="Ali, Syed Waqqas" userId="1b3a5f44-9498-4738-8c4e-8127257d744d" providerId="ADAL" clId="{A17BE06A-F9AA-41A5-9801-EDEA7307ACB9}" dt="2024-03-19T15:45:55.055" v="14007" actId="20577"/>
          <ac:spMkLst>
            <pc:docMk/>
            <pc:sldMk cId="4226368814" sldId="39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4286841310" sldId="398"/>
        </pc:sldMkLst>
      </pc:sldChg>
      <pc:sldChg chg="modSp add mod">
        <pc:chgData name="Ali, Syed Waqqas" userId="1b3a5f44-9498-4738-8c4e-8127257d744d" providerId="ADAL" clId="{A17BE06A-F9AA-41A5-9801-EDEA7307ACB9}" dt="2024-03-19T14:55:04.211" v="11011" actId="207"/>
        <pc:sldMkLst>
          <pc:docMk/>
          <pc:sldMk cId="487927144" sldId="399"/>
        </pc:sldMkLst>
        <pc:spChg chg="mod">
          <ac:chgData name="Ali, Syed Waqqas" userId="1b3a5f44-9498-4738-8c4e-8127257d744d" providerId="ADAL" clId="{A17BE06A-F9AA-41A5-9801-EDEA7307ACB9}" dt="2024-03-19T14:55:04.211" v="11011" actId="207"/>
          <ac:spMkLst>
            <pc:docMk/>
            <pc:sldMk cId="487927144" sldId="399"/>
            <ac:spMk id="3" creationId="{0712CC96-F55C-3FAD-B08D-AE0D97019584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571037741" sldId="399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274625743" sldId="400"/>
        </pc:sldMkLst>
      </pc:sldChg>
      <pc:sldChg chg="addSp modSp add mod">
        <pc:chgData name="Ali, Syed Waqqas" userId="1b3a5f44-9498-4738-8c4e-8127257d744d" providerId="ADAL" clId="{A17BE06A-F9AA-41A5-9801-EDEA7307ACB9}" dt="2024-03-19T15:46:41.062" v="14093" actId="20577"/>
        <pc:sldMkLst>
          <pc:docMk/>
          <pc:sldMk cId="4136652223" sldId="400"/>
        </pc:sldMkLst>
        <pc:spChg chg="mod">
          <ac:chgData name="Ali, Syed Waqqas" userId="1b3a5f44-9498-4738-8c4e-8127257d744d" providerId="ADAL" clId="{A17BE06A-F9AA-41A5-9801-EDEA7307ACB9}" dt="2024-03-19T15:46:19.647" v="14082" actId="20577"/>
          <ac:spMkLst>
            <pc:docMk/>
            <pc:sldMk cId="4136652223" sldId="400"/>
            <ac:spMk id="2" creationId="{0F38800C-8A7D-E150-1D69-4C942110B9A3}"/>
          </ac:spMkLst>
        </pc:spChg>
        <pc:spChg chg="mod">
          <ac:chgData name="Ali, Syed Waqqas" userId="1b3a5f44-9498-4738-8c4e-8127257d744d" providerId="ADAL" clId="{A17BE06A-F9AA-41A5-9801-EDEA7307ACB9}" dt="2024-03-19T15:46:41.062" v="14093" actId="20577"/>
          <ac:spMkLst>
            <pc:docMk/>
            <pc:sldMk cId="4136652223" sldId="40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A17BE06A-F9AA-41A5-9801-EDEA7307ACB9}" dt="2024-03-19T14:57:31.011" v="11186" actId="1035"/>
          <ac:spMkLst>
            <pc:docMk/>
            <pc:sldMk cId="4136652223" sldId="400"/>
            <ac:spMk id="9" creationId="{87B20D90-49EE-7036-D11C-A3B851041E88}"/>
          </ac:spMkLst>
        </pc:spChg>
        <pc:spChg chg="add mod">
          <ac:chgData name="Ali, Syed Waqqas" userId="1b3a5f44-9498-4738-8c4e-8127257d744d" providerId="ADAL" clId="{A17BE06A-F9AA-41A5-9801-EDEA7307ACB9}" dt="2024-03-19T14:57:58.482" v="11196" actId="692"/>
          <ac:spMkLst>
            <pc:docMk/>
            <pc:sldMk cId="4136652223" sldId="400"/>
            <ac:spMk id="10" creationId="{91FE4CD1-7445-A279-5BD8-29175E73041C}"/>
          </ac:spMkLst>
        </pc:spChg>
        <pc:spChg chg="add mod">
          <ac:chgData name="Ali, Syed Waqqas" userId="1b3a5f44-9498-4738-8c4e-8127257d744d" providerId="ADAL" clId="{A17BE06A-F9AA-41A5-9801-EDEA7307ACB9}" dt="2024-03-19T14:58:20.660" v="11212" actId="1076"/>
          <ac:spMkLst>
            <pc:docMk/>
            <pc:sldMk cId="4136652223" sldId="400"/>
            <ac:spMk id="11" creationId="{59C5540C-16EB-104A-7AC6-C3847D73DE27}"/>
          </ac:spMkLst>
        </pc:spChg>
      </pc:sldChg>
      <pc:sldChg chg="addSp delSp modSp add mod">
        <pc:chgData name="Ali, Syed Waqqas" userId="1b3a5f44-9498-4738-8c4e-8127257d744d" providerId="ADAL" clId="{A17BE06A-F9AA-41A5-9801-EDEA7307ACB9}" dt="2024-03-19T15:46:44.929" v="14094" actId="478"/>
        <pc:sldMkLst>
          <pc:docMk/>
          <pc:sldMk cId="483187607" sldId="401"/>
        </pc:sldMkLst>
        <pc:spChg chg="mod">
          <ac:chgData name="Ali, Syed Waqqas" userId="1b3a5f44-9498-4738-8c4e-8127257d744d" providerId="ADAL" clId="{A17BE06A-F9AA-41A5-9801-EDEA7307ACB9}" dt="2024-03-19T15:46:23.270" v="14083"/>
          <ac:spMkLst>
            <pc:docMk/>
            <pc:sldMk cId="483187607" sldId="401"/>
            <ac:spMk id="2" creationId="{0F38800C-8A7D-E150-1D69-4C942110B9A3}"/>
          </ac:spMkLst>
        </pc:spChg>
        <pc:spChg chg="del">
          <ac:chgData name="Ali, Syed Waqqas" userId="1b3a5f44-9498-4738-8c4e-8127257d744d" providerId="ADAL" clId="{A17BE06A-F9AA-41A5-9801-EDEA7307ACB9}" dt="2024-03-19T15:46:44.929" v="14094" actId="478"/>
          <ac:spMkLst>
            <pc:docMk/>
            <pc:sldMk cId="483187607" sldId="401"/>
            <ac:spMk id="3" creationId="{B3B2A76D-3F08-9C2B-C3E3-4A25DA409F80}"/>
          </ac:spMkLst>
        </pc:spChg>
        <pc:spChg chg="mod">
          <ac:chgData name="Ali, Syed Waqqas" userId="1b3a5f44-9498-4738-8c4e-8127257d744d" providerId="ADAL" clId="{A17BE06A-F9AA-41A5-9801-EDEA7307ACB9}" dt="2024-03-19T14:59:46.263" v="11325" actId="20577"/>
          <ac:spMkLst>
            <pc:docMk/>
            <pc:sldMk cId="483187607" sldId="401"/>
            <ac:spMk id="9" creationId="{87B20D90-49EE-7036-D11C-A3B851041E88}"/>
          </ac:spMkLst>
        </pc:spChg>
        <pc:spChg chg="mod">
          <ac:chgData name="Ali, Syed Waqqas" userId="1b3a5f44-9498-4738-8c4e-8127257d744d" providerId="ADAL" clId="{A17BE06A-F9AA-41A5-9801-EDEA7307ACB9}" dt="2024-03-19T14:59:23.867" v="11257" actId="1036"/>
          <ac:spMkLst>
            <pc:docMk/>
            <pc:sldMk cId="483187607" sldId="401"/>
            <ac:spMk id="10" creationId="{91FE4CD1-7445-A279-5BD8-29175E73041C}"/>
          </ac:spMkLst>
        </pc:spChg>
        <pc:spChg chg="mod">
          <ac:chgData name="Ali, Syed Waqqas" userId="1b3a5f44-9498-4738-8c4e-8127257d744d" providerId="ADAL" clId="{A17BE06A-F9AA-41A5-9801-EDEA7307ACB9}" dt="2024-03-19T14:59:55.941" v="11329" actId="1076"/>
          <ac:spMkLst>
            <pc:docMk/>
            <pc:sldMk cId="483187607" sldId="401"/>
            <ac:spMk id="11" creationId="{59C5540C-16EB-104A-7AC6-C3847D73DE27}"/>
          </ac:spMkLst>
        </pc:spChg>
        <pc:spChg chg="add mod">
          <ac:chgData name="Ali, Syed Waqqas" userId="1b3a5f44-9498-4738-8c4e-8127257d744d" providerId="ADAL" clId="{A17BE06A-F9AA-41A5-9801-EDEA7307ACB9}" dt="2024-03-19T14:59:51.741" v="11326" actId="14100"/>
          <ac:spMkLst>
            <pc:docMk/>
            <pc:sldMk cId="483187607" sldId="401"/>
            <ac:spMk id="12" creationId="{86B1C064-7667-2450-956C-A7840FA42A2D}"/>
          </ac:spMkLst>
        </pc:spChg>
        <pc:spChg chg="add mod">
          <ac:chgData name="Ali, Syed Waqqas" userId="1b3a5f44-9498-4738-8c4e-8127257d744d" providerId="ADAL" clId="{A17BE06A-F9AA-41A5-9801-EDEA7307ACB9}" dt="2024-03-19T15:00:03.490" v="11331" actId="14100"/>
          <ac:spMkLst>
            <pc:docMk/>
            <pc:sldMk cId="483187607" sldId="401"/>
            <ac:spMk id="13" creationId="{0A72CB79-25A1-F23A-A0EA-0054AE4E84F8}"/>
          </ac:spMkLst>
        </pc:spChg>
        <pc:spChg chg="add mod">
          <ac:chgData name="Ali, Syed Waqqas" userId="1b3a5f44-9498-4738-8c4e-8127257d744d" providerId="ADAL" clId="{A17BE06A-F9AA-41A5-9801-EDEA7307ACB9}" dt="2024-03-19T15:00:12.151" v="11338" actId="20577"/>
          <ac:spMkLst>
            <pc:docMk/>
            <pc:sldMk cId="483187607" sldId="401"/>
            <ac:spMk id="14" creationId="{1DAE7E64-2AC1-E7A7-FAA8-48B7AEA9CF82}"/>
          </ac:spMkLst>
        </pc:spChg>
        <pc:spChg chg="add mod">
          <ac:chgData name="Ali, Syed Waqqas" userId="1b3a5f44-9498-4738-8c4e-8127257d744d" providerId="ADAL" clId="{A17BE06A-F9AA-41A5-9801-EDEA7307ACB9}" dt="2024-03-19T15:46:44.929" v="14094" actId="478"/>
          <ac:spMkLst>
            <pc:docMk/>
            <pc:sldMk cId="483187607" sldId="401"/>
            <ac:spMk id="16" creationId="{B1F9F54A-CF4B-3029-6BAB-F72B24856040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147457738" sldId="401"/>
        </pc:sldMkLst>
      </pc:sldChg>
      <pc:sldChg chg="addSp delSp modSp add mod">
        <pc:chgData name="Ali, Syed Waqqas" userId="1b3a5f44-9498-4738-8c4e-8127257d744d" providerId="ADAL" clId="{A17BE06A-F9AA-41A5-9801-EDEA7307ACB9}" dt="2024-03-19T15:46:49.602" v="14095" actId="478"/>
        <pc:sldMkLst>
          <pc:docMk/>
          <pc:sldMk cId="579242823" sldId="402"/>
        </pc:sldMkLst>
        <pc:spChg chg="mod">
          <ac:chgData name="Ali, Syed Waqqas" userId="1b3a5f44-9498-4738-8c4e-8127257d744d" providerId="ADAL" clId="{A17BE06A-F9AA-41A5-9801-EDEA7307ACB9}" dt="2024-03-19T15:46:25.257" v="14084"/>
          <ac:spMkLst>
            <pc:docMk/>
            <pc:sldMk cId="579242823" sldId="402"/>
            <ac:spMk id="2" creationId="{0F38800C-8A7D-E150-1D69-4C942110B9A3}"/>
          </ac:spMkLst>
        </pc:spChg>
        <pc:spChg chg="del">
          <ac:chgData name="Ali, Syed Waqqas" userId="1b3a5f44-9498-4738-8c4e-8127257d744d" providerId="ADAL" clId="{A17BE06A-F9AA-41A5-9801-EDEA7307ACB9}" dt="2024-03-19T15:46:49.602" v="14095" actId="478"/>
          <ac:spMkLst>
            <pc:docMk/>
            <pc:sldMk cId="579242823" sldId="402"/>
            <ac:spMk id="3" creationId="{B3B2A76D-3F08-9C2B-C3E3-4A25DA409F80}"/>
          </ac:spMkLst>
        </pc:spChg>
        <pc:spChg chg="mod">
          <ac:chgData name="Ali, Syed Waqqas" userId="1b3a5f44-9498-4738-8c4e-8127257d744d" providerId="ADAL" clId="{A17BE06A-F9AA-41A5-9801-EDEA7307ACB9}" dt="2024-03-19T15:01:24.596" v="11410" actId="1036"/>
          <ac:spMkLst>
            <pc:docMk/>
            <pc:sldMk cId="579242823" sldId="402"/>
            <ac:spMk id="10" creationId="{91FE4CD1-7445-A279-5BD8-29175E73041C}"/>
          </ac:spMkLst>
        </pc:spChg>
        <pc:spChg chg="mod">
          <ac:chgData name="Ali, Syed Waqqas" userId="1b3a5f44-9498-4738-8c4e-8127257d744d" providerId="ADAL" clId="{A17BE06A-F9AA-41A5-9801-EDEA7307ACB9}" dt="2024-03-19T15:01:24.596" v="11410" actId="1036"/>
          <ac:spMkLst>
            <pc:docMk/>
            <pc:sldMk cId="579242823" sldId="402"/>
            <ac:spMk id="11" creationId="{59C5540C-16EB-104A-7AC6-C3847D73DE27}"/>
          </ac:spMkLst>
        </pc:spChg>
        <pc:spChg chg="mod">
          <ac:chgData name="Ali, Syed Waqqas" userId="1b3a5f44-9498-4738-8c4e-8127257d744d" providerId="ADAL" clId="{A17BE06A-F9AA-41A5-9801-EDEA7307ACB9}" dt="2024-03-19T15:01:15.559" v="11379" actId="5793"/>
          <ac:spMkLst>
            <pc:docMk/>
            <pc:sldMk cId="579242823" sldId="402"/>
            <ac:spMk id="12" creationId="{86B1C064-7667-2450-956C-A7840FA42A2D}"/>
          </ac:spMkLst>
        </pc:spChg>
        <pc:spChg chg="mod">
          <ac:chgData name="Ali, Syed Waqqas" userId="1b3a5f44-9498-4738-8c4e-8127257d744d" providerId="ADAL" clId="{A17BE06A-F9AA-41A5-9801-EDEA7307ACB9}" dt="2024-03-19T15:01:29.113" v="11421" actId="1036"/>
          <ac:spMkLst>
            <pc:docMk/>
            <pc:sldMk cId="579242823" sldId="402"/>
            <ac:spMk id="13" creationId="{0A72CB79-25A1-F23A-A0EA-0054AE4E84F8}"/>
          </ac:spMkLst>
        </pc:spChg>
        <pc:spChg chg="mod">
          <ac:chgData name="Ali, Syed Waqqas" userId="1b3a5f44-9498-4738-8c4e-8127257d744d" providerId="ADAL" clId="{A17BE06A-F9AA-41A5-9801-EDEA7307ACB9}" dt="2024-03-19T15:01:29.113" v="11421" actId="1036"/>
          <ac:spMkLst>
            <pc:docMk/>
            <pc:sldMk cId="579242823" sldId="402"/>
            <ac:spMk id="14" creationId="{1DAE7E64-2AC1-E7A7-FAA8-48B7AEA9CF82}"/>
          </ac:spMkLst>
        </pc:spChg>
        <pc:spChg chg="add mod">
          <ac:chgData name="Ali, Syed Waqqas" userId="1b3a5f44-9498-4738-8c4e-8127257d744d" providerId="ADAL" clId="{A17BE06A-F9AA-41A5-9801-EDEA7307ACB9}" dt="2024-03-19T15:01:09.676" v="11351" actId="207"/>
          <ac:spMkLst>
            <pc:docMk/>
            <pc:sldMk cId="579242823" sldId="402"/>
            <ac:spMk id="15" creationId="{AF1DE570-841C-3E24-47AE-C02C0FCB26C5}"/>
          </ac:spMkLst>
        </pc:spChg>
        <pc:spChg chg="add mod">
          <ac:chgData name="Ali, Syed Waqqas" userId="1b3a5f44-9498-4738-8c4e-8127257d744d" providerId="ADAL" clId="{A17BE06A-F9AA-41A5-9801-EDEA7307ACB9}" dt="2024-03-19T15:01:39.883" v="11437" actId="1035"/>
          <ac:spMkLst>
            <pc:docMk/>
            <pc:sldMk cId="579242823" sldId="402"/>
            <ac:spMk id="16" creationId="{64670BE5-79F5-9A7F-0C9E-3C98D26D4718}"/>
          </ac:spMkLst>
        </pc:spChg>
        <pc:spChg chg="add mod">
          <ac:chgData name="Ali, Syed Waqqas" userId="1b3a5f44-9498-4738-8c4e-8127257d744d" providerId="ADAL" clId="{A17BE06A-F9AA-41A5-9801-EDEA7307ACB9}" dt="2024-03-19T15:01:49.200" v="11444" actId="1076"/>
          <ac:spMkLst>
            <pc:docMk/>
            <pc:sldMk cId="579242823" sldId="402"/>
            <ac:spMk id="17" creationId="{ECD37503-C9CA-DB60-1380-487B28643ED4}"/>
          </ac:spMkLst>
        </pc:spChg>
        <pc:spChg chg="add mod">
          <ac:chgData name="Ali, Syed Waqqas" userId="1b3a5f44-9498-4738-8c4e-8127257d744d" providerId="ADAL" clId="{A17BE06A-F9AA-41A5-9801-EDEA7307ACB9}" dt="2024-03-19T15:46:49.602" v="14095" actId="478"/>
          <ac:spMkLst>
            <pc:docMk/>
            <pc:sldMk cId="579242823" sldId="402"/>
            <ac:spMk id="19" creationId="{3D36116B-A67A-EE4A-61FF-C0557EC339D7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625631117" sldId="402"/>
        </pc:sldMkLst>
      </pc:sldChg>
      <pc:sldChg chg="addSp delSp modSp add mod">
        <pc:chgData name="Ali, Syed Waqqas" userId="1b3a5f44-9498-4738-8c4e-8127257d744d" providerId="ADAL" clId="{A17BE06A-F9AA-41A5-9801-EDEA7307ACB9}" dt="2024-03-19T15:46:55.935" v="14097" actId="478"/>
        <pc:sldMkLst>
          <pc:docMk/>
          <pc:sldMk cId="4054372576" sldId="403"/>
        </pc:sldMkLst>
        <pc:spChg chg="mod">
          <ac:chgData name="Ali, Syed Waqqas" userId="1b3a5f44-9498-4738-8c4e-8127257d744d" providerId="ADAL" clId="{A17BE06A-F9AA-41A5-9801-EDEA7307ACB9}" dt="2024-03-19T15:46:28.619" v="14085"/>
          <ac:spMkLst>
            <pc:docMk/>
            <pc:sldMk cId="4054372576" sldId="403"/>
            <ac:spMk id="2" creationId="{0F38800C-8A7D-E150-1D69-4C942110B9A3}"/>
          </ac:spMkLst>
        </pc:spChg>
        <pc:spChg chg="del">
          <ac:chgData name="Ali, Syed Waqqas" userId="1b3a5f44-9498-4738-8c4e-8127257d744d" providerId="ADAL" clId="{A17BE06A-F9AA-41A5-9801-EDEA7307ACB9}" dt="2024-03-19T15:46:51.434" v="14096" actId="478"/>
          <ac:spMkLst>
            <pc:docMk/>
            <pc:sldMk cId="4054372576" sldId="403"/>
            <ac:spMk id="3" creationId="{B3B2A76D-3F08-9C2B-C3E3-4A25DA409F80}"/>
          </ac:spMkLst>
        </pc:spChg>
        <pc:spChg chg="mod">
          <ac:chgData name="Ali, Syed Waqqas" userId="1b3a5f44-9498-4738-8c4e-8127257d744d" providerId="ADAL" clId="{A17BE06A-F9AA-41A5-9801-EDEA7307ACB9}" dt="2024-03-19T15:03:04.419" v="11552" actId="1036"/>
          <ac:spMkLst>
            <pc:docMk/>
            <pc:sldMk cId="4054372576" sldId="403"/>
            <ac:spMk id="10" creationId="{91FE4CD1-7445-A279-5BD8-29175E73041C}"/>
          </ac:spMkLst>
        </pc:spChg>
        <pc:spChg chg="mod">
          <ac:chgData name="Ali, Syed Waqqas" userId="1b3a5f44-9498-4738-8c4e-8127257d744d" providerId="ADAL" clId="{A17BE06A-F9AA-41A5-9801-EDEA7307ACB9}" dt="2024-03-19T15:03:04.419" v="11552" actId="1036"/>
          <ac:spMkLst>
            <pc:docMk/>
            <pc:sldMk cId="4054372576" sldId="403"/>
            <ac:spMk id="11" creationId="{59C5540C-16EB-104A-7AC6-C3847D73DE27}"/>
          </ac:spMkLst>
        </pc:spChg>
        <pc:spChg chg="mod">
          <ac:chgData name="Ali, Syed Waqqas" userId="1b3a5f44-9498-4738-8c4e-8127257d744d" providerId="ADAL" clId="{A17BE06A-F9AA-41A5-9801-EDEA7307ACB9}" dt="2024-03-19T15:03:08.308" v="11571" actId="1036"/>
          <ac:spMkLst>
            <pc:docMk/>
            <pc:sldMk cId="4054372576" sldId="403"/>
            <ac:spMk id="13" creationId="{0A72CB79-25A1-F23A-A0EA-0054AE4E84F8}"/>
          </ac:spMkLst>
        </pc:spChg>
        <pc:spChg chg="mod">
          <ac:chgData name="Ali, Syed Waqqas" userId="1b3a5f44-9498-4738-8c4e-8127257d744d" providerId="ADAL" clId="{A17BE06A-F9AA-41A5-9801-EDEA7307ACB9}" dt="2024-03-19T15:03:08.308" v="11571" actId="1036"/>
          <ac:spMkLst>
            <pc:docMk/>
            <pc:sldMk cId="4054372576" sldId="403"/>
            <ac:spMk id="14" creationId="{1DAE7E64-2AC1-E7A7-FAA8-48B7AEA9CF82}"/>
          </ac:spMkLst>
        </pc:spChg>
        <pc:spChg chg="mod">
          <ac:chgData name="Ali, Syed Waqqas" userId="1b3a5f44-9498-4738-8c4e-8127257d744d" providerId="ADAL" clId="{A17BE06A-F9AA-41A5-9801-EDEA7307ACB9}" dt="2024-03-19T15:03:13.620" v="11600" actId="1036"/>
          <ac:spMkLst>
            <pc:docMk/>
            <pc:sldMk cId="4054372576" sldId="403"/>
            <ac:spMk id="16" creationId="{64670BE5-79F5-9A7F-0C9E-3C98D26D4718}"/>
          </ac:spMkLst>
        </pc:spChg>
        <pc:spChg chg="mod">
          <ac:chgData name="Ali, Syed Waqqas" userId="1b3a5f44-9498-4738-8c4e-8127257d744d" providerId="ADAL" clId="{A17BE06A-F9AA-41A5-9801-EDEA7307ACB9}" dt="2024-03-19T15:03:13.620" v="11600" actId="1036"/>
          <ac:spMkLst>
            <pc:docMk/>
            <pc:sldMk cId="4054372576" sldId="403"/>
            <ac:spMk id="17" creationId="{ECD37503-C9CA-DB60-1380-487B28643ED4}"/>
          </ac:spMkLst>
        </pc:spChg>
        <pc:spChg chg="add mod">
          <ac:chgData name="Ali, Syed Waqqas" userId="1b3a5f44-9498-4738-8c4e-8127257d744d" providerId="ADAL" clId="{A17BE06A-F9AA-41A5-9801-EDEA7307ACB9}" dt="2024-03-19T15:04:35.646" v="11639" actId="207"/>
          <ac:spMkLst>
            <pc:docMk/>
            <pc:sldMk cId="4054372576" sldId="403"/>
            <ac:spMk id="18" creationId="{2C277B98-9E81-2D29-4B9C-61A267F588B2}"/>
          </ac:spMkLst>
        </pc:spChg>
        <pc:spChg chg="add mod">
          <ac:chgData name="Ali, Syed Waqqas" userId="1b3a5f44-9498-4738-8c4e-8127257d744d" providerId="ADAL" clId="{A17BE06A-F9AA-41A5-9801-EDEA7307ACB9}" dt="2024-03-19T15:04:44.514" v="11640" actId="207"/>
          <ac:spMkLst>
            <pc:docMk/>
            <pc:sldMk cId="4054372576" sldId="403"/>
            <ac:spMk id="19" creationId="{4FCB37F5-3D06-5FDA-1A7E-B4AD14F2863A}"/>
          </ac:spMkLst>
        </pc:spChg>
        <pc:spChg chg="add del mod">
          <ac:chgData name="Ali, Syed Waqqas" userId="1b3a5f44-9498-4738-8c4e-8127257d744d" providerId="ADAL" clId="{A17BE06A-F9AA-41A5-9801-EDEA7307ACB9}" dt="2024-03-19T15:03:26.500" v="11604"/>
          <ac:spMkLst>
            <pc:docMk/>
            <pc:sldMk cId="4054372576" sldId="403"/>
            <ac:spMk id="20" creationId="{4BF2C89B-8242-D63E-0D9E-077A244EA179}"/>
          </ac:spMkLst>
        </pc:spChg>
        <pc:spChg chg="add mod">
          <ac:chgData name="Ali, Syed Waqqas" userId="1b3a5f44-9498-4738-8c4e-8127257d744d" providerId="ADAL" clId="{A17BE06A-F9AA-41A5-9801-EDEA7307ACB9}" dt="2024-03-19T15:04:58.019" v="11649" actId="1076"/>
          <ac:spMkLst>
            <pc:docMk/>
            <pc:sldMk cId="4054372576" sldId="403"/>
            <ac:spMk id="21" creationId="{106CEC69-3B7E-B59F-2F16-B08A4F233D1F}"/>
          </ac:spMkLst>
        </pc:spChg>
        <pc:spChg chg="add del">
          <ac:chgData name="Ali, Syed Waqqas" userId="1b3a5f44-9498-4738-8c4e-8127257d744d" providerId="ADAL" clId="{A17BE06A-F9AA-41A5-9801-EDEA7307ACB9}" dt="2024-03-19T15:04:31.811" v="11638" actId="478"/>
          <ac:spMkLst>
            <pc:docMk/>
            <pc:sldMk cId="4054372576" sldId="403"/>
            <ac:spMk id="22" creationId="{C9639920-5DF6-9821-CC9A-3B6F69E8AB47}"/>
          </ac:spMkLst>
        </pc:spChg>
        <pc:spChg chg="add del mod">
          <ac:chgData name="Ali, Syed Waqqas" userId="1b3a5f44-9498-4738-8c4e-8127257d744d" providerId="ADAL" clId="{A17BE06A-F9AA-41A5-9801-EDEA7307ACB9}" dt="2024-03-19T15:46:55.935" v="14097" actId="478"/>
          <ac:spMkLst>
            <pc:docMk/>
            <pc:sldMk cId="4054372576" sldId="403"/>
            <ac:spMk id="24" creationId="{2079EAAC-3F87-59C8-F6FE-E3E25A8DA936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4063002976" sldId="403"/>
        </pc:sldMkLst>
      </pc:sldChg>
      <pc:sldChg chg="addSp delSp modSp add mod">
        <pc:chgData name="Ali, Syed Waqqas" userId="1b3a5f44-9498-4738-8c4e-8127257d744d" providerId="ADAL" clId="{A17BE06A-F9AA-41A5-9801-EDEA7307ACB9}" dt="2024-03-19T15:49:32.832" v="14165" actId="20577"/>
        <pc:sldMkLst>
          <pc:docMk/>
          <pc:sldMk cId="2461702745" sldId="404"/>
        </pc:sldMkLst>
        <pc:spChg chg="mod">
          <ac:chgData name="Ali, Syed Waqqas" userId="1b3a5f44-9498-4738-8c4e-8127257d744d" providerId="ADAL" clId="{A17BE06A-F9AA-41A5-9801-EDEA7307ACB9}" dt="2024-03-19T15:06:52.660" v="11782" actId="403"/>
          <ac:spMkLst>
            <pc:docMk/>
            <pc:sldMk cId="2461702745" sldId="404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A17BE06A-F9AA-41A5-9801-EDEA7307ACB9}" dt="2024-03-19T15:05:37.003" v="11700" actId="478"/>
          <ac:spMkLst>
            <pc:docMk/>
            <pc:sldMk cId="2461702745" sldId="404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A17BE06A-F9AA-41A5-9801-EDEA7307ACB9}" dt="2024-03-19T15:06:35.963" v="11701" actId="3680"/>
          <ac:spMkLst>
            <pc:docMk/>
            <pc:sldMk cId="2461702745" sldId="404"/>
            <ac:spMk id="10" creationId="{AE334BCD-70F0-80D8-F796-7D761919C05C}"/>
          </ac:spMkLst>
        </pc:spChg>
        <pc:graphicFrameChg chg="add mod ord modGraphic">
          <ac:chgData name="Ali, Syed Waqqas" userId="1b3a5f44-9498-4738-8c4e-8127257d744d" providerId="ADAL" clId="{A17BE06A-F9AA-41A5-9801-EDEA7307ACB9}" dt="2024-03-19T15:49:32.832" v="14165" actId="20577"/>
          <ac:graphicFrameMkLst>
            <pc:docMk/>
            <pc:sldMk cId="2461702745" sldId="404"/>
            <ac:graphicFrameMk id="11" creationId="{CD2984AA-7018-4419-0FA0-E52BF000CD66}"/>
          </ac:graphicFrameMkLst>
        </pc:graphicFrame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904849817" sldId="404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189006059" sldId="405"/>
        </pc:sldMkLst>
      </pc:sldChg>
      <pc:sldChg chg="modSp add mod">
        <pc:chgData name="Ali, Syed Waqqas" userId="1b3a5f44-9498-4738-8c4e-8127257d744d" providerId="ADAL" clId="{A17BE06A-F9AA-41A5-9801-EDEA7307ACB9}" dt="2024-03-19T16:11:41.822" v="14445" actId="20577"/>
        <pc:sldMkLst>
          <pc:docMk/>
          <pc:sldMk cId="3888302542" sldId="405"/>
        </pc:sldMkLst>
        <pc:spChg chg="mod">
          <ac:chgData name="Ali, Syed Waqqas" userId="1b3a5f44-9498-4738-8c4e-8127257d744d" providerId="ADAL" clId="{A17BE06A-F9AA-41A5-9801-EDEA7307ACB9}" dt="2024-03-19T15:14:06.185" v="12169" actId="20577"/>
          <ac:spMkLst>
            <pc:docMk/>
            <pc:sldMk cId="3888302542" sldId="405"/>
            <ac:spMk id="2" creationId="{0F38800C-8A7D-E150-1D69-4C942110B9A3}"/>
          </ac:spMkLst>
        </pc:spChg>
        <pc:graphicFrameChg chg="modGraphic">
          <ac:chgData name="Ali, Syed Waqqas" userId="1b3a5f44-9498-4738-8c4e-8127257d744d" providerId="ADAL" clId="{A17BE06A-F9AA-41A5-9801-EDEA7307ACB9}" dt="2024-03-19T16:11:41.822" v="14445" actId="20577"/>
          <ac:graphicFrameMkLst>
            <pc:docMk/>
            <pc:sldMk cId="3888302542" sldId="405"/>
            <ac:graphicFrameMk id="11" creationId="{CD2984AA-7018-4419-0FA0-E52BF000CD66}"/>
          </ac:graphicFrameMkLst>
        </pc:graphicFrameChg>
      </pc:sldChg>
      <pc:sldChg chg="modSp add mod">
        <pc:chgData name="Ali, Syed Waqqas" userId="1b3a5f44-9498-4738-8c4e-8127257d744d" providerId="ADAL" clId="{A17BE06A-F9AA-41A5-9801-EDEA7307ACB9}" dt="2024-03-19T15:20:23.173" v="12522" actId="692"/>
        <pc:sldMkLst>
          <pc:docMk/>
          <pc:sldMk cId="2800568702" sldId="406"/>
        </pc:sldMkLst>
        <pc:spChg chg="mod">
          <ac:chgData name="Ali, Syed Waqqas" userId="1b3a5f44-9498-4738-8c4e-8127257d744d" providerId="ADAL" clId="{A17BE06A-F9AA-41A5-9801-EDEA7307ACB9}" dt="2024-03-19T15:19:36.163" v="12343" actId="20577"/>
          <ac:spMkLst>
            <pc:docMk/>
            <pc:sldMk cId="2800568702" sldId="406"/>
            <ac:spMk id="2" creationId="{0F38800C-8A7D-E150-1D69-4C942110B9A3}"/>
          </ac:spMkLst>
        </pc:spChg>
        <pc:spChg chg="mod">
          <ac:chgData name="Ali, Syed Waqqas" userId="1b3a5f44-9498-4738-8c4e-8127257d744d" providerId="ADAL" clId="{A17BE06A-F9AA-41A5-9801-EDEA7307ACB9}" dt="2024-03-19T15:20:23.173" v="12522" actId="692"/>
          <ac:spMkLst>
            <pc:docMk/>
            <pc:sldMk cId="2800568702" sldId="40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422597533" sldId="406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718557700" sldId="407"/>
        </pc:sldMkLst>
      </pc:sldChg>
      <pc:sldChg chg="addSp delSp modSp add mod">
        <pc:chgData name="Ali, Syed Waqqas" userId="1b3a5f44-9498-4738-8c4e-8127257d744d" providerId="ADAL" clId="{A17BE06A-F9AA-41A5-9801-EDEA7307ACB9}" dt="2024-03-19T15:52:35.544" v="14345" actId="20577"/>
        <pc:sldMkLst>
          <pc:docMk/>
          <pc:sldMk cId="1961259821" sldId="407"/>
        </pc:sldMkLst>
        <pc:spChg chg="mod">
          <ac:chgData name="Ali, Syed Waqqas" userId="1b3a5f44-9498-4738-8c4e-8127257d744d" providerId="ADAL" clId="{A17BE06A-F9AA-41A5-9801-EDEA7307ACB9}" dt="2024-03-19T15:52:35.544" v="14345" actId="20577"/>
          <ac:spMkLst>
            <pc:docMk/>
            <pc:sldMk cId="1961259821" sldId="407"/>
            <ac:spMk id="3" creationId="{B3B2A76D-3F08-9C2B-C3E3-4A25DA409F80}"/>
          </ac:spMkLst>
        </pc:spChg>
        <pc:spChg chg="add del mod ord">
          <ac:chgData name="Ali, Syed Waqqas" userId="1b3a5f44-9498-4738-8c4e-8127257d744d" providerId="ADAL" clId="{A17BE06A-F9AA-41A5-9801-EDEA7307ACB9}" dt="2024-03-19T15:52:33.720" v="14344" actId="478"/>
          <ac:spMkLst>
            <pc:docMk/>
            <pc:sldMk cId="1961259821" sldId="407"/>
            <ac:spMk id="9" creationId="{A2017FD8-1BE9-1F49-D5FC-FB02CEE75F6A}"/>
          </ac:spMkLst>
        </pc:spChg>
      </pc:sldChg>
      <pc:sldChg chg="modSp add mod">
        <pc:chgData name="Ali, Syed Waqqas" userId="1b3a5f44-9498-4738-8c4e-8127257d744d" providerId="ADAL" clId="{A17BE06A-F9AA-41A5-9801-EDEA7307ACB9}" dt="2024-03-19T15:31:06.106" v="13296" actId="20577"/>
        <pc:sldMkLst>
          <pc:docMk/>
          <pc:sldMk cId="2036006711" sldId="408"/>
        </pc:sldMkLst>
        <pc:spChg chg="mod">
          <ac:chgData name="Ali, Syed Waqqas" userId="1b3a5f44-9498-4738-8c4e-8127257d744d" providerId="ADAL" clId="{A17BE06A-F9AA-41A5-9801-EDEA7307ACB9}" dt="2024-03-19T15:29:41.520" v="13227" actId="1035"/>
          <ac:spMkLst>
            <pc:docMk/>
            <pc:sldMk cId="2036006711" sldId="408"/>
            <ac:spMk id="2" creationId="{B5D19C15-72DF-16C9-E8B1-668BC2A4A015}"/>
          </ac:spMkLst>
        </pc:spChg>
        <pc:spChg chg="mod">
          <ac:chgData name="Ali, Syed Waqqas" userId="1b3a5f44-9498-4738-8c4e-8127257d744d" providerId="ADAL" clId="{A17BE06A-F9AA-41A5-9801-EDEA7307ACB9}" dt="2024-03-19T15:31:06.106" v="13296" actId="20577"/>
          <ac:spMkLst>
            <pc:docMk/>
            <pc:sldMk cId="2036006711" sldId="408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636746982" sldId="408"/>
        </pc:sldMkLst>
      </pc:sldChg>
      <pc:sldChg chg="addSp modSp add mod">
        <pc:chgData name="Ali, Syed Waqqas" userId="1b3a5f44-9498-4738-8c4e-8127257d744d" providerId="ADAL" clId="{A17BE06A-F9AA-41A5-9801-EDEA7307ACB9}" dt="2024-03-19T15:35:46.996" v="13513" actId="20577"/>
        <pc:sldMkLst>
          <pc:docMk/>
          <pc:sldMk cId="1141612639" sldId="409"/>
        </pc:sldMkLst>
        <pc:spChg chg="add mod ord">
          <ac:chgData name="Ali, Syed Waqqas" userId="1b3a5f44-9498-4738-8c4e-8127257d744d" providerId="ADAL" clId="{A17BE06A-F9AA-41A5-9801-EDEA7307ACB9}" dt="2024-03-19T15:33:00.329" v="13310" actId="207"/>
          <ac:spMkLst>
            <pc:docMk/>
            <pc:sldMk cId="1141612639" sldId="409"/>
            <ac:spMk id="9" creationId="{E1E7FF72-2D2A-160E-B63A-FE549CDA5E99}"/>
          </ac:spMkLst>
        </pc:spChg>
        <pc:spChg chg="add mod ord">
          <ac:chgData name="Ali, Syed Waqqas" userId="1b3a5f44-9498-4738-8c4e-8127257d744d" providerId="ADAL" clId="{A17BE06A-F9AA-41A5-9801-EDEA7307ACB9}" dt="2024-03-19T15:33:28.720" v="13320" actId="207"/>
          <ac:spMkLst>
            <pc:docMk/>
            <pc:sldMk cId="1141612639" sldId="409"/>
            <ac:spMk id="10" creationId="{3239B433-9763-3E89-5384-2CB374349FF1}"/>
          </ac:spMkLst>
        </pc:spChg>
        <pc:spChg chg="add mod ord">
          <ac:chgData name="Ali, Syed Waqqas" userId="1b3a5f44-9498-4738-8c4e-8127257d744d" providerId="ADAL" clId="{A17BE06A-F9AA-41A5-9801-EDEA7307ACB9}" dt="2024-03-19T15:33:45.607" v="13325" actId="207"/>
          <ac:spMkLst>
            <pc:docMk/>
            <pc:sldMk cId="1141612639" sldId="409"/>
            <ac:spMk id="11" creationId="{C02DB699-7865-1C5E-3C03-15900AD7342D}"/>
          </ac:spMkLst>
        </pc:spChg>
        <pc:spChg chg="add mod">
          <ac:chgData name="Ali, Syed Waqqas" userId="1b3a5f44-9498-4738-8c4e-8127257d744d" providerId="ADAL" clId="{A17BE06A-F9AA-41A5-9801-EDEA7307ACB9}" dt="2024-03-19T15:35:46.996" v="13513" actId="20577"/>
          <ac:spMkLst>
            <pc:docMk/>
            <pc:sldMk cId="1141612639" sldId="409"/>
            <ac:spMk id="12" creationId="{F52F9F98-B5DC-2586-8BDE-98CDF1D97E0D}"/>
          </ac:spMkLst>
        </pc:spChg>
        <pc:cxnChg chg="add mod">
          <ac:chgData name="Ali, Syed Waqqas" userId="1b3a5f44-9498-4738-8c4e-8127257d744d" providerId="ADAL" clId="{A17BE06A-F9AA-41A5-9801-EDEA7307ACB9}" dt="2024-03-19T15:35:11.157" v="13482" actId="14100"/>
          <ac:cxnSpMkLst>
            <pc:docMk/>
            <pc:sldMk cId="1141612639" sldId="409"/>
            <ac:cxnSpMk id="14" creationId="{6789DC6E-2009-E615-70C7-A3226ECFFF6A}"/>
          </ac:cxnSpMkLst>
        </pc:cxnChg>
        <pc:cxnChg chg="add mod ord">
          <ac:chgData name="Ali, Syed Waqqas" userId="1b3a5f44-9498-4738-8c4e-8127257d744d" providerId="ADAL" clId="{A17BE06A-F9AA-41A5-9801-EDEA7307ACB9}" dt="2024-03-19T15:35:34.576" v="13486" actId="20577"/>
          <ac:cxnSpMkLst>
            <pc:docMk/>
            <pc:sldMk cId="1141612639" sldId="409"/>
            <ac:cxnSpMk id="15" creationId="{FD75A282-23D1-5451-C20D-1D4A83245F6E}"/>
          </ac:cxnSpMkLst>
        </pc:cxnChg>
        <pc:cxnChg chg="add mod">
          <ac:chgData name="Ali, Syed Waqqas" userId="1b3a5f44-9498-4738-8c4e-8127257d744d" providerId="ADAL" clId="{A17BE06A-F9AA-41A5-9801-EDEA7307ACB9}" dt="2024-03-19T15:35:20.799" v="13484" actId="692"/>
          <ac:cxnSpMkLst>
            <pc:docMk/>
            <pc:sldMk cId="1141612639" sldId="409"/>
            <ac:cxnSpMk id="17" creationId="{800F72A2-5E8A-8BE3-6813-9B56557F2122}"/>
          </ac:cxnSpMkLst>
        </pc:cxn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373071003" sldId="409"/>
        </pc:sldMkLst>
      </pc:sldChg>
      <pc:sldChg chg="modSp add mod">
        <pc:chgData name="Ali, Syed Waqqas" userId="1b3a5f44-9498-4738-8c4e-8127257d744d" providerId="ADAL" clId="{A17BE06A-F9AA-41A5-9801-EDEA7307ACB9}" dt="2024-03-19T15:37:19.588" v="13767" actId="20577"/>
        <pc:sldMkLst>
          <pc:docMk/>
          <pc:sldMk cId="747694555" sldId="410"/>
        </pc:sldMkLst>
        <pc:spChg chg="mod">
          <ac:chgData name="Ali, Syed Waqqas" userId="1b3a5f44-9498-4738-8c4e-8127257d744d" providerId="ADAL" clId="{A17BE06A-F9AA-41A5-9801-EDEA7307ACB9}" dt="2024-03-19T15:37:19.588" v="13767" actId="20577"/>
          <ac:spMkLst>
            <pc:docMk/>
            <pc:sldMk cId="747694555" sldId="410"/>
            <ac:spMk id="2" creationId="{970DA5C3-17F3-FE8B-8A73-23B3CD815D3A}"/>
          </ac:spMkLst>
        </pc:spChg>
        <pc:spChg chg="mod">
          <ac:chgData name="Ali, Syed Waqqas" userId="1b3a5f44-9498-4738-8c4e-8127257d744d" providerId="ADAL" clId="{A17BE06A-F9AA-41A5-9801-EDEA7307ACB9}" dt="2024-03-19T15:37:13.678" v="13759" actId="207"/>
          <ac:spMkLst>
            <pc:docMk/>
            <pc:sldMk cId="747694555" sldId="410"/>
            <ac:spMk id="3" creationId="{71039023-E68D-F61A-A559-477C570F0DCD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946913677" sldId="410"/>
        </pc:sldMkLst>
      </pc:sldChg>
      <pc:sldChg chg="add">
        <pc:chgData name="Ali, Syed Waqqas" userId="1b3a5f44-9498-4738-8c4e-8127257d744d" providerId="ADAL" clId="{A17BE06A-F9AA-41A5-9801-EDEA7307ACB9}" dt="2024-03-19T15:39:45.837" v="13824"/>
        <pc:sldMkLst>
          <pc:docMk/>
          <pc:sldMk cId="675861690" sldId="411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351868661" sldId="411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938791519" sldId="412"/>
        </pc:sldMkLst>
      </pc:sldChg>
      <pc:sldChg chg="modSp add mod">
        <pc:chgData name="Ali, Syed Waqqas" userId="1b3a5f44-9498-4738-8c4e-8127257d744d" providerId="ADAL" clId="{A17BE06A-F9AA-41A5-9801-EDEA7307ACB9}" dt="2024-03-19T15:53:00.910" v="14348" actId="2085"/>
        <pc:sldMkLst>
          <pc:docMk/>
          <pc:sldMk cId="3507741459" sldId="412"/>
        </pc:sldMkLst>
        <pc:spChg chg="mod">
          <ac:chgData name="Ali, Syed Waqqas" userId="1b3a5f44-9498-4738-8c4e-8127257d744d" providerId="ADAL" clId="{A17BE06A-F9AA-41A5-9801-EDEA7307ACB9}" dt="2024-03-19T15:53:00.910" v="14348" actId="2085"/>
          <ac:spMkLst>
            <pc:docMk/>
            <pc:sldMk cId="3507741459" sldId="412"/>
            <ac:spMk id="3" creationId="{B3B2A76D-3F08-9C2B-C3E3-4A25DA409F80}"/>
          </ac:spMkLst>
        </pc:spChg>
        <pc:spChg chg="ord">
          <ac:chgData name="Ali, Syed Waqqas" userId="1b3a5f44-9498-4738-8c4e-8127257d744d" providerId="ADAL" clId="{A17BE06A-F9AA-41A5-9801-EDEA7307ACB9}" dt="2024-03-19T15:52:54.994" v="14347" actId="166"/>
          <ac:spMkLst>
            <pc:docMk/>
            <pc:sldMk cId="3507741459" sldId="412"/>
            <ac:spMk id="9" creationId="{A2017FD8-1BE9-1F49-D5FC-FB02CEE75F6A}"/>
          </ac:spMkLst>
        </pc:spChg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098529260" sldId="413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347347506" sldId="414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527852200" sldId="415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181802365" sldId="416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72292542" sldId="417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477802552" sldId="418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637217615" sldId="419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4075307109" sldId="420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328910131" sldId="421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283551544" sldId="422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711752715" sldId="423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512705346" sldId="424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835325067" sldId="425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576134953" sldId="426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566573638" sldId="427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608182754" sldId="428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765687021" sldId="430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4096402805" sldId="431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279658473" sldId="432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842840522" sldId="433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202730469" sldId="434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3266715303" sldId="435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548562399" sldId="436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1161195636" sldId="437"/>
        </pc:sldMkLst>
      </pc:sldChg>
      <pc:sldChg chg="del">
        <pc:chgData name="Ali, Syed Waqqas" userId="1b3a5f44-9498-4738-8c4e-8127257d744d" providerId="ADAL" clId="{A17BE06A-F9AA-41A5-9801-EDEA7307ACB9}" dt="2024-03-06T02:04:51.234" v="52" actId="47"/>
        <pc:sldMkLst>
          <pc:docMk/>
          <pc:sldMk cId="2450004204" sldId="438"/>
        </pc:sldMkLst>
      </pc:sldChg>
    </pc:docChg>
  </pc:docChgLst>
  <pc:docChgLst>
    <pc:chgData name="Ali, Syed Waqqas" userId="1b3a5f44-9498-4738-8c4e-8127257d744d" providerId="ADAL" clId="{EBE19405-BF29-4CE6-9250-89ABA628CF02}"/>
    <pc:docChg chg="undo custSel addSld delSld modSld">
      <pc:chgData name="Ali, Syed Waqqas" userId="1b3a5f44-9498-4738-8c4e-8127257d744d" providerId="ADAL" clId="{EBE19405-BF29-4CE6-9250-89ABA628CF02}" dt="2024-02-29T23:05:44.733" v="2991" actId="20577"/>
      <pc:docMkLst>
        <pc:docMk/>
      </pc:docMkLst>
      <pc:sldChg chg="modSp mod">
        <pc:chgData name="Ali, Syed Waqqas" userId="1b3a5f44-9498-4738-8c4e-8127257d744d" providerId="ADAL" clId="{EBE19405-BF29-4CE6-9250-89ABA628CF02}" dt="2024-02-29T19:44:10.414" v="14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BE19405-BF29-4CE6-9250-89ABA628CF02}" dt="2024-02-29T19:44:10.414" v="14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09981620" sldId="407"/>
        </pc:sldMkLst>
      </pc:sldChg>
      <pc:sldChg chg="del">
        <pc:chgData name="Ali, Syed Waqqas" userId="1b3a5f44-9498-4738-8c4e-8127257d744d" providerId="ADAL" clId="{EBE19405-BF29-4CE6-9250-89ABA628CF02}" dt="2024-02-29T19:48:53.111" v="217" actId="47"/>
        <pc:sldMkLst>
          <pc:docMk/>
          <pc:sldMk cId="758083966" sldId="408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50855700" sldId="409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319837860" sldId="410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796279849" sldId="411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992291629" sldId="412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923913741" sldId="413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025356703" sldId="414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3710973095" sldId="415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4226275098" sldId="416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845127253" sldId="417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98561650" sldId="418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4270667569" sldId="419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207768894" sldId="420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20976784" sldId="421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3029930477" sldId="422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00806148" sldId="423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3156794175" sldId="424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696125058" sldId="426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605210551" sldId="427"/>
        </pc:sldMkLst>
      </pc:sldChg>
      <pc:sldChg chg="modSp mod">
        <pc:chgData name="Ali, Syed Waqqas" userId="1b3a5f44-9498-4738-8c4e-8127257d744d" providerId="ADAL" clId="{EBE19405-BF29-4CE6-9250-89ABA628CF02}" dt="2024-02-29T19:48:47.990" v="216" actId="20577"/>
        <pc:sldMkLst>
          <pc:docMk/>
          <pc:sldMk cId="811097217" sldId="431"/>
        </pc:sldMkLst>
        <pc:spChg chg="mod">
          <ac:chgData name="Ali, Syed Waqqas" userId="1b3a5f44-9498-4738-8c4e-8127257d744d" providerId="ADAL" clId="{EBE19405-BF29-4CE6-9250-89ABA628CF02}" dt="2024-02-29T19:48:47.990" v="216" actId="20577"/>
          <ac:spMkLst>
            <pc:docMk/>
            <pc:sldMk cId="811097217" sldId="431"/>
            <ac:spMk id="3" creationId="{9F81DE91-D992-78EC-9FD7-7FB6E4886AA8}"/>
          </ac:spMkLst>
        </pc:spChg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911052109" sldId="433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1658280036" sldId="435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807058313" sldId="436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2556983736" sldId="437"/>
        </pc:sldMkLst>
      </pc:sldChg>
      <pc:sldChg chg="del">
        <pc:chgData name="Ali, Syed Waqqas" userId="1b3a5f44-9498-4738-8c4e-8127257d744d" providerId="ADAL" clId="{EBE19405-BF29-4CE6-9250-89ABA628CF02}" dt="2024-02-29T19:48:34.925" v="207" actId="47"/>
        <pc:sldMkLst>
          <pc:docMk/>
          <pc:sldMk cId="3927754105" sldId="438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864645433" sldId="44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284788415" sldId="44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225302755" sldId="444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112043039" sldId="444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729694022" sldId="44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132957839" sldId="44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97989985" sldId="446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047979851" sldId="446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56704702" sldId="447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734951114" sldId="447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265743889" sldId="448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458915342" sldId="448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828940835" sldId="449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473688498" sldId="449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40973559" sldId="450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737151500" sldId="450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1127596850" sldId="45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185390984" sldId="451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508833829" sldId="452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017279397" sldId="452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1231380417" sldId="45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143466040" sldId="453"/>
        </pc:sldMkLst>
      </pc:sldChg>
      <pc:sldChg chg="add 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767285660" sldId="454"/>
        </pc:sldMkLst>
      </pc:sldChg>
      <pc:sldChg chg="add del">
        <pc:chgData name="Ali, Syed Waqqas" userId="1b3a5f44-9498-4738-8c4e-8127257d744d" providerId="ADAL" clId="{EBE19405-BF29-4CE6-9250-89ABA628CF02}" dt="2024-02-29T20:09:32.658" v="1798" actId="2696"/>
        <pc:sldMkLst>
          <pc:docMk/>
          <pc:sldMk cId="1125910765" sldId="454"/>
        </pc:sldMkLst>
      </pc:sldChg>
      <pc:sldChg chg="add del">
        <pc:chgData name="Ali, Syed Waqqas" userId="1b3a5f44-9498-4738-8c4e-8127257d744d" providerId="ADAL" clId="{EBE19405-BF29-4CE6-9250-89ABA628CF02}" dt="2024-02-29T19:58:31.127" v="1116" actId="2696"/>
        <pc:sldMkLst>
          <pc:docMk/>
          <pc:sldMk cId="1270928036" sldId="454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104295596" sldId="454"/>
        </pc:sldMkLst>
      </pc:sldChg>
      <pc:sldChg chg="add">
        <pc:chgData name="Ali, Syed Waqqas" userId="1b3a5f44-9498-4738-8c4e-8127257d744d" providerId="ADAL" clId="{EBE19405-BF29-4CE6-9250-89ABA628CF02}" dt="2024-02-29T20:09:35.334" v="1799"/>
        <pc:sldMkLst>
          <pc:docMk/>
          <pc:sldMk cId="3782116335" sldId="454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071909640" sldId="455"/>
        </pc:sldMkLst>
      </pc:sldChg>
      <pc:sldChg chg="add">
        <pc:chgData name="Ali, Syed Waqqas" userId="1b3a5f44-9498-4738-8c4e-8127257d744d" providerId="ADAL" clId="{EBE19405-BF29-4CE6-9250-89ABA628CF02}" dt="2024-02-29T20:09:35.334" v="1799"/>
        <pc:sldMkLst>
          <pc:docMk/>
          <pc:sldMk cId="3359523064" sldId="455"/>
        </pc:sldMkLst>
      </pc:sldChg>
      <pc:sldChg chg="add del">
        <pc:chgData name="Ali, Syed Waqqas" userId="1b3a5f44-9498-4738-8c4e-8127257d744d" providerId="ADAL" clId="{EBE19405-BF29-4CE6-9250-89ABA628CF02}" dt="2024-02-29T20:09:32.658" v="1798" actId="2696"/>
        <pc:sldMkLst>
          <pc:docMk/>
          <pc:sldMk cId="3452597937" sldId="455"/>
        </pc:sldMkLst>
      </pc:sldChg>
      <pc:sldChg chg="add del">
        <pc:chgData name="Ali, Syed Waqqas" userId="1b3a5f44-9498-4738-8c4e-8127257d744d" providerId="ADAL" clId="{EBE19405-BF29-4CE6-9250-89ABA628CF02}" dt="2024-02-29T19:58:31.127" v="1116" actId="2696"/>
        <pc:sldMkLst>
          <pc:docMk/>
          <pc:sldMk cId="3970276269" sldId="455"/>
        </pc:sldMkLst>
      </pc:sldChg>
      <pc:sldChg chg="add 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140438627" sldId="455"/>
        </pc:sldMkLst>
      </pc:sldChg>
      <pc:sldChg chg="add">
        <pc:chgData name="Ali, Syed Waqqas" userId="1b3a5f44-9498-4738-8c4e-8127257d744d" providerId="ADAL" clId="{EBE19405-BF29-4CE6-9250-89ABA628CF02}" dt="2024-02-29T20:09:35.334" v="1799"/>
        <pc:sldMkLst>
          <pc:docMk/>
          <pc:sldMk cId="150422892" sldId="456"/>
        </pc:sldMkLst>
      </pc:sldChg>
      <pc:sldChg chg="add 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75554691" sldId="456"/>
        </pc:sldMkLst>
      </pc:sldChg>
      <pc:sldChg chg="add del">
        <pc:chgData name="Ali, Syed Waqqas" userId="1b3a5f44-9498-4738-8c4e-8127257d744d" providerId="ADAL" clId="{EBE19405-BF29-4CE6-9250-89ABA628CF02}" dt="2024-02-29T20:09:32.658" v="1798" actId="2696"/>
        <pc:sldMkLst>
          <pc:docMk/>
          <pc:sldMk cId="632091895" sldId="456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689830883" sldId="456"/>
        </pc:sldMkLst>
      </pc:sldChg>
      <pc:sldChg chg="add del">
        <pc:chgData name="Ali, Syed Waqqas" userId="1b3a5f44-9498-4738-8c4e-8127257d744d" providerId="ADAL" clId="{EBE19405-BF29-4CE6-9250-89ABA628CF02}" dt="2024-02-29T19:58:31.127" v="1116" actId="2696"/>
        <pc:sldMkLst>
          <pc:docMk/>
          <pc:sldMk cId="2495780957" sldId="456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1039482724" sldId="457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534606943" sldId="457"/>
        </pc:sldMkLst>
      </pc:sldChg>
      <pc:sldChg chg="add del">
        <pc:chgData name="Ali, Syed Waqqas" userId="1b3a5f44-9498-4738-8c4e-8127257d744d" providerId="ADAL" clId="{EBE19405-BF29-4CE6-9250-89ABA628CF02}" dt="2024-02-29T20:08:35.019" v="1794" actId="47"/>
        <pc:sldMkLst>
          <pc:docMk/>
          <pc:sldMk cId="1533008378" sldId="458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1736408116" sldId="458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923471701" sldId="458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635197702" sldId="459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2876614823" sldId="459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3197447501" sldId="460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505578865" sldId="460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1121350178" sldId="46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170351696" sldId="46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83383517" sldId="462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614689524" sldId="462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16674969" sldId="465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438181990" sldId="465"/>
        </pc:sldMkLst>
      </pc:sldChg>
      <pc:sldChg chg="add del">
        <pc:chgData name="Ali, Syed Waqqas" userId="1b3a5f44-9498-4738-8c4e-8127257d744d" providerId="ADAL" clId="{EBE19405-BF29-4CE6-9250-89ABA628CF02}" dt="2024-02-29T20:09:32.658" v="1798" actId="2696"/>
        <pc:sldMkLst>
          <pc:docMk/>
          <pc:sldMk cId="2448870656" sldId="466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759696807" sldId="466"/>
        </pc:sldMkLst>
      </pc:sldChg>
      <pc:sldChg chg="add">
        <pc:chgData name="Ali, Syed Waqqas" userId="1b3a5f44-9498-4738-8c4e-8127257d744d" providerId="ADAL" clId="{EBE19405-BF29-4CE6-9250-89ABA628CF02}" dt="2024-02-29T20:09:35.334" v="1799"/>
        <pc:sldMkLst>
          <pc:docMk/>
          <pc:sldMk cId="3134017314" sldId="466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551851556" sldId="467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167799959" sldId="467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664079490" sldId="468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2518289669" sldId="468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957749930" sldId="469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895899719" sldId="469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269829084" sldId="470"/>
        </pc:sldMkLst>
      </pc:sldChg>
      <pc:sldChg chg="add del">
        <pc:chgData name="Ali, Syed Waqqas" userId="1b3a5f44-9498-4738-8c4e-8127257d744d" providerId="ADAL" clId="{EBE19405-BF29-4CE6-9250-89ABA628CF02}" dt="2024-02-29T20:07:54.062" v="1789" actId="47"/>
        <pc:sldMkLst>
          <pc:docMk/>
          <pc:sldMk cId="2316740361" sldId="470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394842688" sldId="470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693267818" sldId="471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1840376569" sldId="47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101169434" sldId="471"/>
        </pc:sldMkLst>
      </pc:sldChg>
      <pc:sldChg chg="add del">
        <pc:chgData name="Ali, Syed Waqqas" userId="1b3a5f44-9498-4738-8c4e-8127257d744d" providerId="ADAL" clId="{EBE19405-BF29-4CE6-9250-89ABA628CF02}" dt="2024-02-29T20:08:18.828" v="1790" actId="47"/>
        <pc:sldMkLst>
          <pc:docMk/>
          <pc:sldMk cId="1447780289" sldId="472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856726117" sldId="472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4015656130" sldId="472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448642759" sldId="47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275895295" sldId="473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3478166367" sldId="473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1254920258" sldId="474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195344094" sldId="474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4139516813" sldId="474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190736315" sldId="475"/>
        </pc:sldMkLst>
      </pc:sldChg>
      <pc:sldChg chg="add del">
        <pc:chgData name="Ali, Syed Waqqas" userId="1b3a5f44-9498-4738-8c4e-8127257d744d" providerId="ADAL" clId="{EBE19405-BF29-4CE6-9250-89ABA628CF02}" dt="2024-02-29T20:08:38.642" v="1795" actId="47"/>
        <pc:sldMkLst>
          <pc:docMk/>
          <pc:sldMk cId="428989225" sldId="47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960150087" sldId="47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658970618" sldId="476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783181055" sldId="476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3107111324" sldId="476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819692100" sldId="477"/>
        </pc:sldMkLst>
      </pc:sldChg>
      <pc:sldChg chg="add">
        <pc:chgData name="Ali, Syed Waqqas" userId="1b3a5f44-9498-4738-8c4e-8127257d744d" providerId="ADAL" clId="{EBE19405-BF29-4CE6-9250-89ABA628CF02}" dt="2024-02-29T20:07:45.385" v="1788"/>
        <pc:sldMkLst>
          <pc:docMk/>
          <pc:sldMk cId="1399752026" sldId="477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3342825950" sldId="477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034786637" sldId="478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094732012" sldId="478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59270624" sldId="479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922402716" sldId="479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73175166" sldId="480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3025743689" sldId="480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821567862" sldId="481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2059274675" sldId="481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799255899" sldId="482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253390924" sldId="482"/>
        </pc:sldMkLst>
      </pc:sldChg>
      <pc:sldChg chg="add del">
        <pc:chgData name="Ali, Syed Waqqas" userId="1b3a5f44-9498-4738-8c4e-8127257d744d" providerId="ADAL" clId="{EBE19405-BF29-4CE6-9250-89ABA628CF02}" dt="2024-02-29T20:08:58.158" v="1796" actId="47"/>
        <pc:sldMkLst>
          <pc:docMk/>
          <pc:sldMk cId="2744665301" sldId="483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209526898" sldId="483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523350264" sldId="484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073757015" sldId="484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228088369" sldId="485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517625934" sldId="485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386137629" sldId="486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762045150" sldId="486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1723102640" sldId="487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919269684" sldId="487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972470358" sldId="488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891782987" sldId="488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1127347118" sldId="489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1206558091" sldId="489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725878431" sldId="490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467334885" sldId="490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105789645" sldId="491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4088651316" sldId="491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48892759" sldId="492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501556756" sldId="492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4181076513" sldId="493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4221169838" sldId="493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143335277" sldId="494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1478328739" sldId="494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956344537" sldId="495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3211442023" sldId="495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339292418" sldId="496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2056495851" sldId="496"/>
        </pc:sldMkLst>
      </pc:sldChg>
      <pc:sldChg chg="add">
        <pc:chgData name="Ali, Syed Waqqas" userId="1b3a5f44-9498-4738-8c4e-8127257d744d" providerId="ADAL" clId="{EBE19405-BF29-4CE6-9250-89ABA628CF02}" dt="2024-02-29T19:55:25.239" v="783"/>
        <pc:sldMkLst>
          <pc:docMk/>
          <pc:sldMk cId="52980120" sldId="497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1613215945" sldId="497"/>
        </pc:sldMkLst>
      </pc:sldChg>
      <pc:sldChg chg="modSp del mod">
        <pc:chgData name="Ali, Syed Waqqas" userId="1b3a5f44-9498-4738-8c4e-8127257d744d" providerId="ADAL" clId="{EBE19405-BF29-4CE6-9250-89ABA628CF02}" dt="2024-02-29T19:54:59.195" v="781" actId="47"/>
        <pc:sldMkLst>
          <pc:docMk/>
          <pc:sldMk cId="2404385009" sldId="498"/>
        </pc:sldMkLst>
        <pc:spChg chg="mod">
          <ac:chgData name="Ali, Syed Waqqas" userId="1b3a5f44-9498-4738-8c4e-8127257d744d" providerId="ADAL" clId="{EBE19405-BF29-4CE6-9250-89ABA628CF02}" dt="2024-02-29T19:54:55.227" v="780" actId="20577"/>
          <ac:spMkLst>
            <pc:docMk/>
            <pc:sldMk cId="2404385009" sldId="498"/>
            <ac:spMk id="3" creationId="{B0E0FDF4-DA15-4B62-8E52-52133B7AF8BD}"/>
          </ac:spMkLst>
        </pc:spChg>
      </pc:sldChg>
      <pc:sldChg chg="modSp mod">
        <pc:chgData name="Ali, Syed Waqqas" userId="1b3a5f44-9498-4738-8c4e-8127257d744d" providerId="ADAL" clId="{EBE19405-BF29-4CE6-9250-89ABA628CF02}" dt="2024-02-29T19:45:52.620" v="75" actId="20577"/>
        <pc:sldMkLst>
          <pc:docMk/>
          <pc:sldMk cId="1744369952" sldId="499"/>
        </pc:sldMkLst>
        <pc:spChg chg="mod">
          <ac:chgData name="Ali, Syed Waqqas" userId="1b3a5f44-9498-4738-8c4e-8127257d744d" providerId="ADAL" clId="{EBE19405-BF29-4CE6-9250-89ABA628CF02}" dt="2024-02-29T19:44:18.511" v="23" actId="20577"/>
          <ac:spMkLst>
            <pc:docMk/>
            <pc:sldMk cId="1744369952" sldId="499"/>
            <ac:spMk id="2" creationId="{EA3B473D-D239-544C-8C07-F1039777FBBF}"/>
          </ac:spMkLst>
        </pc:spChg>
        <pc:spChg chg="mod">
          <ac:chgData name="Ali, Syed Waqqas" userId="1b3a5f44-9498-4738-8c4e-8127257d744d" providerId="ADAL" clId="{EBE19405-BF29-4CE6-9250-89ABA628CF02}" dt="2024-02-29T19:45:52.620" v="75" actId="20577"/>
          <ac:spMkLst>
            <pc:docMk/>
            <pc:sldMk cId="1744369952" sldId="499"/>
            <ac:spMk id="3" creationId="{01423786-6016-1DEA-ACD7-31D98A917BE2}"/>
          </ac:spMkLst>
        </pc:spChg>
      </pc:sldChg>
      <pc:sldChg chg="del">
        <pc:chgData name="Ali, Syed Waqqas" userId="1b3a5f44-9498-4738-8c4e-8127257d744d" providerId="ADAL" clId="{EBE19405-BF29-4CE6-9250-89ABA628CF02}" dt="2024-02-29T19:45:58.264" v="76" actId="47"/>
        <pc:sldMkLst>
          <pc:docMk/>
          <pc:sldMk cId="650735698" sldId="500"/>
        </pc:sldMkLst>
      </pc:sldChg>
      <pc:sldChg chg="modSp add mod">
        <pc:chgData name="Ali, Syed Waqqas" userId="1b3a5f44-9498-4738-8c4e-8127257d744d" providerId="ADAL" clId="{EBE19405-BF29-4CE6-9250-89ABA628CF02}" dt="2024-02-29T19:58:50.493" v="1129" actId="20577"/>
        <pc:sldMkLst>
          <pc:docMk/>
          <pc:sldMk cId="322105786" sldId="501"/>
        </pc:sldMkLst>
        <pc:spChg chg="mod">
          <ac:chgData name="Ali, Syed Waqqas" userId="1b3a5f44-9498-4738-8c4e-8127257d744d" providerId="ADAL" clId="{EBE19405-BF29-4CE6-9250-89ABA628CF02}" dt="2024-02-29T19:58:50.493" v="1129" actId="20577"/>
          <ac:spMkLst>
            <pc:docMk/>
            <pc:sldMk cId="322105786" sldId="501"/>
            <ac:spMk id="2" creationId="{E9B15A67-F0FE-275A-6CA6-0705C80DC096}"/>
          </ac:spMkLst>
        </pc:spChg>
        <pc:spChg chg="mod">
          <ac:chgData name="Ali, Syed Waqqas" userId="1b3a5f44-9498-4738-8c4e-8127257d744d" providerId="ADAL" clId="{EBE19405-BF29-4CE6-9250-89ABA628CF02}" dt="2024-02-29T19:57:23.653" v="1111" actId="20577"/>
          <ac:spMkLst>
            <pc:docMk/>
            <pc:sldMk cId="322105786" sldId="501"/>
            <ac:spMk id="3" creationId="{3768F596-1D9E-ECAE-BB29-E25AE84D7B0E}"/>
          </ac:spMkLst>
        </pc:spChg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2603927803" sldId="501"/>
        </pc:sldMkLst>
      </pc:sldChg>
      <pc:sldChg chg="del">
        <pc:chgData name="Ali, Syed Waqqas" userId="1b3a5f44-9498-4738-8c4e-8127257d744d" providerId="ADAL" clId="{EBE19405-BF29-4CE6-9250-89ABA628CF02}" dt="2024-02-29T19:55:20.338" v="782" actId="2696"/>
        <pc:sldMkLst>
          <pc:docMk/>
          <pc:sldMk cId="684489429" sldId="502"/>
        </pc:sldMkLst>
      </pc:sldChg>
      <pc:sldChg chg="modSp add mod">
        <pc:chgData name="Ali, Syed Waqqas" userId="1b3a5f44-9498-4738-8c4e-8127257d744d" providerId="ADAL" clId="{EBE19405-BF29-4CE6-9250-89ABA628CF02}" dt="2024-02-29T20:12:07.169" v="1903" actId="2711"/>
        <pc:sldMkLst>
          <pc:docMk/>
          <pc:sldMk cId="2013848983" sldId="502"/>
        </pc:sldMkLst>
        <pc:spChg chg="mod">
          <ac:chgData name="Ali, Syed Waqqas" userId="1b3a5f44-9498-4738-8c4e-8127257d744d" providerId="ADAL" clId="{EBE19405-BF29-4CE6-9250-89ABA628CF02}" dt="2024-02-29T20:12:07.169" v="1903" actId="2711"/>
          <ac:spMkLst>
            <pc:docMk/>
            <pc:sldMk cId="2013848983" sldId="502"/>
            <ac:spMk id="3" creationId="{8A94BC18-4A7B-DC4A-E54F-5307464A6E3D}"/>
          </ac:spMkLst>
        </pc:spChg>
      </pc:sldChg>
      <pc:sldChg chg="add del">
        <pc:chgData name="Ali, Syed Waqqas" userId="1b3a5f44-9498-4738-8c4e-8127257d744d" providerId="ADAL" clId="{EBE19405-BF29-4CE6-9250-89ABA628CF02}" dt="2024-02-29T19:46:11.502" v="79" actId="47"/>
        <pc:sldMkLst>
          <pc:docMk/>
          <pc:sldMk cId="1682902312" sldId="503"/>
        </pc:sldMkLst>
      </pc:sldChg>
      <pc:sldChg chg="del">
        <pc:chgData name="Ali, Syed Waqqas" userId="1b3a5f44-9498-4738-8c4e-8127257d744d" providerId="ADAL" clId="{EBE19405-BF29-4CE6-9250-89ABA628CF02}" dt="2024-02-29T19:46:12.098" v="80" actId="47"/>
        <pc:sldMkLst>
          <pc:docMk/>
          <pc:sldMk cId="1548818676" sldId="504"/>
        </pc:sldMkLst>
      </pc:sldChg>
      <pc:sldChg chg="del">
        <pc:chgData name="Ali, Syed Waqqas" userId="1b3a5f44-9498-4738-8c4e-8127257d744d" providerId="ADAL" clId="{EBE19405-BF29-4CE6-9250-89ABA628CF02}" dt="2024-02-29T19:46:13.062" v="81" actId="47"/>
        <pc:sldMkLst>
          <pc:docMk/>
          <pc:sldMk cId="2199396216" sldId="505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2235869558" sldId="506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76882946" sldId="507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232806643" sldId="508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1648575276" sldId="509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194363833" sldId="510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1465275690" sldId="511"/>
        </pc:sldMkLst>
      </pc:sldChg>
      <pc:sldChg chg="addSp delSp modSp mod">
        <pc:chgData name="Ali, Syed Waqqas" userId="1b3a5f44-9498-4738-8c4e-8127257d744d" providerId="ADAL" clId="{EBE19405-BF29-4CE6-9250-89ABA628CF02}" dt="2024-02-29T23:05:44.733" v="2991" actId="20577"/>
        <pc:sldMkLst>
          <pc:docMk/>
          <pc:sldMk cId="3378384060" sldId="512"/>
        </pc:sldMkLst>
        <pc:spChg chg="mod">
          <ac:chgData name="Ali, Syed Waqqas" userId="1b3a5f44-9498-4738-8c4e-8127257d744d" providerId="ADAL" clId="{EBE19405-BF29-4CE6-9250-89ABA628CF02}" dt="2024-02-29T20:16:36.715" v="2980" actId="20577"/>
          <ac:spMkLst>
            <pc:docMk/>
            <pc:sldMk cId="3378384060" sldId="512"/>
            <ac:spMk id="2" creationId="{C9B53698-76F2-7CE1-BE8F-84D6373DA823}"/>
          </ac:spMkLst>
        </pc:spChg>
        <pc:spChg chg="mod">
          <ac:chgData name="Ali, Syed Waqqas" userId="1b3a5f44-9498-4738-8c4e-8127257d744d" providerId="ADAL" clId="{EBE19405-BF29-4CE6-9250-89ABA628CF02}" dt="2024-02-29T23:05:44.733" v="2991" actId="20577"/>
          <ac:spMkLst>
            <pc:docMk/>
            <pc:sldMk cId="3378384060" sldId="512"/>
            <ac:spMk id="3" creationId="{B1B1F289-C9F5-D1FD-F22D-27F964CE66D8}"/>
          </ac:spMkLst>
        </pc:spChg>
        <pc:spChg chg="del">
          <ac:chgData name="Ali, Syed Waqqas" userId="1b3a5f44-9498-4738-8c4e-8127257d744d" providerId="ADAL" clId="{EBE19405-BF29-4CE6-9250-89ABA628CF02}" dt="2024-02-29T19:46:15.105" v="82" actId="478"/>
          <ac:spMkLst>
            <pc:docMk/>
            <pc:sldMk cId="3378384060" sldId="512"/>
            <ac:spMk id="9" creationId="{DBEBEA02-B79A-988E-2236-8361422432F1}"/>
          </ac:spMkLst>
        </pc:spChg>
        <pc:spChg chg="del">
          <ac:chgData name="Ali, Syed Waqqas" userId="1b3a5f44-9498-4738-8c4e-8127257d744d" providerId="ADAL" clId="{EBE19405-BF29-4CE6-9250-89ABA628CF02}" dt="2024-02-29T19:46:18.586" v="88" actId="478"/>
          <ac:spMkLst>
            <pc:docMk/>
            <pc:sldMk cId="3378384060" sldId="512"/>
            <ac:spMk id="10" creationId="{579F1B23-9078-9D82-5F11-F3FA200BF5F3}"/>
          </ac:spMkLst>
        </pc:spChg>
        <pc:spChg chg="del">
          <ac:chgData name="Ali, Syed Waqqas" userId="1b3a5f44-9498-4738-8c4e-8127257d744d" providerId="ADAL" clId="{EBE19405-BF29-4CE6-9250-89ABA628CF02}" dt="2024-02-29T19:46:18.059" v="87" actId="478"/>
          <ac:spMkLst>
            <pc:docMk/>
            <pc:sldMk cId="3378384060" sldId="512"/>
            <ac:spMk id="11" creationId="{AE5154E9-CD76-C385-0B50-B9E34BD9E581}"/>
          </ac:spMkLst>
        </pc:spChg>
        <pc:spChg chg="add mod">
          <ac:chgData name="Ali, Syed Waqqas" userId="1b3a5f44-9498-4738-8c4e-8127257d744d" providerId="ADAL" clId="{EBE19405-BF29-4CE6-9250-89ABA628CF02}" dt="2024-02-29T19:47:29.402" v="135" actId="1076"/>
          <ac:spMkLst>
            <pc:docMk/>
            <pc:sldMk cId="3378384060" sldId="512"/>
            <ac:spMk id="12" creationId="{CC82CD16-822A-B7EC-45E6-54E9F57DF602}"/>
          </ac:spMkLst>
        </pc:spChg>
        <pc:spChg chg="add mod">
          <ac:chgData name="Ali, Syed Waqqas" userId="1b3a5f44-9498-4738-8c4e-8127257d744d" providerId="ADAL" clId="{EBE19405-BF29-4CE6-9250-89ABA628CF02}" dt="2024-02-29T19:48:05.207" v="204" actId="1076"/>
          <ac:spMkLst>
            <pc:docMk/>
            <pc:sldMk cId="3378384060" sldId="512"/>
            <ac:spMk id="13" creationId="{70E0217D-416F-9E64-DF15-B5269368EFFB}"/>
          </ac:spMkLst>
        </pc:spChg>
        <pc:spChg chg="del">
          <ac:chgData name="Ali, Syed Waqqas" userId="1b3a5f44-9498-4738-8c4e-8127257d744d" providerId="ADAL" clId="{EBE19405-BF29-4CE6-9250-89ABA628CF02}" dt="2024-02-29T19:46:19.272" v="89" actId="478"/>
          <ac:spMkLst>
            <pc:docMk/>
            <pc:sldMk cId="3378384060" sldId="512"/>
            <ac:spMk id="14" creationId="{D8CEE0CD-493D-370A-EF39-A5761E5E1D6C}"/>
          </ac:spMkLst>
        </pc:spChg>
        <pc:spChg chg="del">
          <ac:chgData name="Ali, Syed Waqqas" userId="1b3a5f44-9498-4738-8c4e-8127257d744d" providerId="ADAL" clId="{EBE19405-BF29-4CE6-9250-89ABA628CF02}" dt="2024-02-29T19:46:15.673" v="83" actId="478"/>
          <ac:spMkLst>
            <pc:docMk/>
            <pc:sldMk cId="3378384060" sldId="512"/>
            <ac:spMk id="15" creationId="{61A342E3-CA89-E1D0-381B-790B92AF14A8}"/>
          </ac:spMkLst>
        </pc:spChg>
        <pc:spChg chg="del">
          <ac:chgData name="Ali, Syed Waqqas" userId="1b3a5f44-9498-4738-8c4e-8127257d744d" providerId="ADAL" clId="{EBE19405-BF29-4CE6-9250-89ABA628CF02}" dt="2024-02-29T19:46:17.452" v="86" actId="478"/>
          <ac:spMkLst>
            <pc:docMk/>
            <pc:sldMk cId="3378384060" sldId="512"/>
            <ac:spMk id="16" creationId="{4831835F-6FCF-6039-1510-D6D54289E5BF}"/>
          </ac:spMkLst>
        </pc:spChg>
        <pc:spChg chg="del">
          <ac:chgData name="Ali, Syed Waqqas" userId="1b3a5f44-9498-4738-8c4e-8127257d744d" providerId="ADAL" clId="{EBE19405-BF29-4CE6-9250-89ABA628CF02}" dt="2024-02-29T19:46:20.912" v="92" actId="478"/>
          <ac:spMkLst>
            <pc:docMk/>
            <pc:sldMk cId="3378384060" sldId="512"/>
            <ac:spMk id="17" creationId="{06FA8694-D179-80A3-5844-FC0F06B9470C}"/>
          </ac:spMkLst>
        </pc:spChg>
        <pc:spChg chg="del">
          <ac:chgData name="Ali, Syed Waqqas" userId="1b3a5f44-9498-4738-8c4e-8127257d744d" providerId="ADAL" clId="{EBE19405-BF29-4CE6-9250-89ABA628CF02}" dt="2024-02-29T19:46:16.275" v="84" actId="478"/>
          <ac:spMkLst>
            <pc:docMk/>
            <pc:sldMk cId="3378384060" sldId="512"/>
            <ac:spMk id="18" creationId="{5251E79D-8B65-B492-5B0D-A517CCA913C9}"/>
          </ac:spMkLst>
        </pc:spChg>
        <pc:spChg chg="del">
          <ac:chgData name="Ali, Syed Waqqas" userId="1b3a5f44-9498-4738-8c4e-8127257d744d" providerId="ADAL" clId="{EBE19405-BF29-4CE6-9250-89ABA628CF02}" dt="2024-02-29T19:46:16.944" v="85" actId="478"/>
          <ac:spMkLst>
            <pc:docMk/>
            <pc:sldMk cId="3378384060" sldId="512"/>
            <ac:spMk id="19" creationId="{F1DAA484-A274-0384-D004-DF64E7D64277}"/>
          </ac:spMkLst>
        </pc:spChg>
        <pc:spChg chg="del">
          <ac:chgData name="Ali, Syed Waqqas" userId="1b3a5f44-9498-4738-8c4e-8127257d744d" providerId="ADAL" clId="{EBE19405-BF29-4CE6-9250-89ABA628CF02}" dt="2024-02-29T19:46:19.749" v="90" actId="478"/>
          <ac:spMkLst>
            <pc:docMk/>
            <pc:sldMk cId="3378384060" sldId="512"/>
            <ac:spMk id="20" creationId="{745933CC-6F0E-4D3E-8D3E-36E5D21A326B}"/>
          </ac:spMkLst>
        </pc:spChg>
        <pc:spChg chg="del">
          <ac:chgData name="Ali, Syed Waqqas" userId="1b3a5f44-9498-4738-8c4e-8127257d744d" providerId="ADAL" clId="{EBE19405-BF29-4CE6-9250-89ABA628CF02}" dt="2024-02-29T19:46:20.333" v="91" actId="478"/>
          <ac:spMkLst>
            <pc:docMk/>
            <pc:sldMk cId="3378384060" sldId="512"/>
            <ac:spMk id="21" creationId="{9182E2DA-25B7-C35E-A36A-12E0CBD72D3B}"/>
          </ac:spMkLst>
        </pc:spChg>
      </pc:sldChg>
      <pc:sldChg chg="del">
        <pc:chgData name="Ali, Syed Waqqas" userId="1b3a5f44-9498-4738-8c4e-8127257d744d" providerId="ADAL" clId="{EBE19405-BF29-4CE6-9250-89ABA628CF02}" dt="2024-02-29T19:48:08.050" v="205" actId="47"/>
        <pc:sldMkLst>
          <pc:docMk/>
          <pc:sldMk cId="3468494689" sldId="513"/>
        </pc:sldMkLst>
      </pc:sldChg>
      <pc:sldChg chg="del">
        <pc:chgData name="Ali, Syed Waqqas" userId="1b3a5f44-9498-4738-8c4e-8127257d744d" providerId="ADAL" clId="{EBE19405-BF29-4CE6-9250-89ABA628CF02}" dt="2024-02-29T19:48:13.693" v="206" actId="47"/>
        <pc:sldMkLst>
          <pc:docMk/>
          <pc:sldMk cId="787039036" sldId="514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204414205" sldId="515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3770596395" sldId="515"/>
        </pc:sldMkLst>
      </pc:sldChg>
      <pc:sldChg chg="add del">
        <pc:chgData name="Ali, Syed Waqqas" userId="1b3a5f44-9498-4738-8c4e-8127257d744d" providerId="ADAL" clId="{EBE19405-BF29-4CE6-9250-89ABA628CF02}" dt="2024-02-29T20:08:28.568" v="1791" actId="47"/>
        <pc:sldMkLst>
          <pc:docMk/>
          <pc:sldMk cId="3858389470" sldId="515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457281782" sldId="516"/>
        </pc:sldMkLst>
      </pc:sldChg>
      <pc:sldChg chg="add del">
        <pc:chgData name="Ali, Syed Waqqas" userId="1b3a5f44-9498-4738-8c4e-8127257d744d" providerId="ADAL" clId="{EBE19405-BF29-4CE6-9250-89ABA628CF02}" dt="2024-02-29T20:08:29.952" v="1792" actId="47"/>
        <pc:sldMkLst>
          <pc:docMk/>
          <pc:sldMk cId="2051889013" sldId="516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4227432583" sldId="516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1243059330" sldId="517"/>
        </pc:sldMkLst>
      </pc:sldChg>
      <pc:sldChg chg="add del">
        <pc:chgData name="Ali, Syed Waqqas" userId="1b3a5f44-9498-4738-8c4e-8127257d744d" providerId="ADAL" clId="{EBE19405-BF29-4CE6-9250-89ABA628CF02}" dt="2024-02-29T20:08:30.572" v="1793" actId="47"/>
        <pc:sldMkLst>
          <pc:docMk/>
          <pc:sldMk cId="3410521304" sldId="517"/>
        </pc:sldMkLst>
      </pc:sldChg>
      <pc:sldChg chg="add del">
        <pc:chgData name="Ali, Syed Waqqas" userId="1b3a5f44-9498-4738-8c4e-8127257d744d" providerId="ADAL" clId="{EBE19405-BF29-4CE6-9250-89ABA628CF02}" dt="2024-02-29T20:07:36.171" v="1787" actId="2696"/>
        <pc:sldMkLst>
          <pc:docMk/>
          <pc:sldMk cId="3834951580" sldId="517"/>
        </pc:sldMkLst>
      </pc:sldChg>
      <pc:sldChg chg="del">
        <pc:chgData name="Ali, Syed Waqqas" userId="1b3a5f44-9498-4738-8c4e-8127257d744d" providerId="ADAL" clId="{EBE19405-BF29-4CE6-9250-89ABA628CF02}" dt="2024-02-29T19:57:52.441" v="1114" actId="2696"/>
        <pc:sldMkLst>
          <pc:docMk/>
          <pc:sldMk cId="604896974" sldId="518"/>
        </pc:sldMkLst>
      </pc:sldChg>
      <pc:sldChg chg="add del">
        <pc:chgData name="Ali, Syed Waqqas" userId="1b3a5f44-9498-4738-8c4e-8127257d744d" providerId="ADAL" clId="{EBE19405-BF29-4CE6-9250-89ABA628CF02}" dt="2024-02-29T20:09:16.670" v="1797" actId="47"/>
        <pc:sldMkLst>
          <pc:docMk/>
          <pc:sldMk cId="3082682567" sldId="518"/>
        </pc:sldMkLst>
      </pc:sldChg>
      <pc:sldChg chg="modSp add mod">
        <pc:chgData name="Ali, Syed Waqqas" userId="1b3a5f44-9498-4738-8c4e-8127257d744d" providerId="ADAL" clId="{EBE19405-BF29-4CE6-9250-89ABA628CF02}" dt="2024-02-29T19:50:36.638" v="412" actId="20577"/>
        <pc:sldMkLst>
          <pc:docMk/>
          <pc:sldMk cId="2578060084" sldId="519"/>
        </pc:sldMkLst>
        <pc:spChg chg="mod">
          <ac:chgData name="Ali, Syed Waqqas" userId="1b3a5f44-9498-4738-8c4e-8127257d744d" providerId="ADAL" clId="{EBE19405-BF29-4CE6-9250-89ABA628CF02}" dt="2024-02-29T19:49:38.518" v="223" actId="20577"/>
          <ac:spMkLst>
            <pc:docMk/>
            <pc:sldMk cId="2578060084" sldId="519"/>
            <ac:spMk id="2" creationId="{1655BABF-404E-3E74-8E79-BC1223FD02E5}"/>
          </ac:spMkLst>
        </pc:spChg>
        <pc:spChg chg="mod">
          <ac:chgData name="Ali, Syed Waqqas" userId="1b3a5f44-9498-4738-8c4e-8127257d744d" providerId="ADAL" clId="{EBE19405-BF29-4CE6-9250-89ABA628CF02}" dt="2024-02-29T19:50:36.638" v="412" actId="20577"/>
          <ac:spMkLst>
            <pc:docMk/>
            <pc:sldMk cId="2578060084" sldId="519"/>
            <ac:spMk id="3" creationId="{A082D224-EC51-F0C0-3FAB-CEE96D0C2155}"/>
          </ac:spMkLst>
        </pc:spChg>
      </pc:sldChg>
      <pc:sldChg chg="modSp add mod">
        <pc:chgData name="Ali, Syed Waqqas" userId="1b3a5f44-9498-4738-8c4e-8127257d744d" providerId="ADAL" clId="{EBE19405-BF29-4CE6-9250-89ABA628CF02}" dt="2024-02-29T19:53:16.027" v="628" actId="20577"/>
        <pc:sldMkLst>
          <pc:docMk/>
          <pc:sldMk cId="2032712494" sldId="520"/>
        </pc:sldMkLst>
        <pc:spChg chg="mod">
          <ac:chgData name="Ali, Syed Waqqas" userId="1b3a5f44-9498-4738-8c4e-8127257d744d" providerId="ADAL" clId="{EBE19405-BF29-4CE6-9250-89ABA628CF02}" dt="2024-02-29T19:51:46.447" v="415" actId="20577"/>
          <ac:spMkLst>
            <pc:docMk/>
            <pc:sldMk cId="2032712494" sldId="520"/>
            <ac:spMk id="2" creationId="{52ABA66A-DD2E-F62B-42D5-412CF2BC9D89}"/>
          </ac:spMkLst>
        </pc:spChg>
        <pc:spChg chg="mod">
          <ac:chgData name="Ali, Syed Waqqas" userId="1b3a5f44-9498-4738-8c4e-8127257d744d" providerId="ADAL" clId="{EBE19405-BF29-4CE6-9250-89ABA628CF02}" dt="2024-02-29T19:53:16.027" v="628" actId="20577"/>
          <ac:spMkLst>
            <pc:docMk/>
            <pc:sldMk cId="2032712494" sldId="520"/>
            <ac:spMk id="3" creationId="{3E7AFBF5-57B0-1B08-955F-50C61EFE78C0}"/>
          </ac:spMkLst>
        </pc:spChg>
      </pc:sldChg>
      <pc:sldChg chg="modSp add mod">
        <pc:chgData name="Ali, Syed Waqqas" userId="1b3a5f44-9498-4738-8c4e-8127257d744d" providerId="ADAL" clId="{EBE19405-BF29-4CE6-9250-89ABA628CF02}" dt="2024-02-29T19:54:36.634" v="778" actId="20577"/>
        <pc:sldMkLst>
          <pc:docMk/>
          <pc:sldMk cId="1945015360" sldId="521"/>
        </pc:sldMkLst>
        <pc:spChg chg="mod">
          <ac:chgData name="Ali, Syed Waqqas" userId="1b3a5f44-9498-4738-8c4e-8127257d744d" providerId="ADAL" clId="{EBE19405-BF29-4CE6-9250-89ABA628CF02}" dt="2024-02-29T19:54:09.052" v="635" actId="403"/>
          <ac:spMkLst>
            <pc:docMk/>
            <pc:sldMk cId="1945015360" sldId="521"/>
            <ac:spMk id="2" creationId="{3E53EF02-3E28-8B14-2CD9-1000E4E4090B}"/>
          </ac:spMkLst>
        </pc:spChg>
        <pc:spChg chg="mod">
          <ac:chgData name="Ali, Syed Waqqas" userId="1b3a5f44-9498-4738-8c4e-8127257d744d" providerId="ADAL" clId="{EBE19405-BF29-4CE6-9250-89ABA628CF02}" dt="2024-02-29T19:54:36.634" v="778" actId="20577"/>
          <ac:spMkLst>
            <pc:docMk/>
            <pc:sldMk cId="1945015360" sldId="521"/>
            <ac:spMk id="3" creationId="{0CD0D98F-7A38-2674-AB44-C1A22E8C1EAB}"/>
          </ac:spMkLst>
        </pc:spChg>
      </pc:sldChg>
      <pc:sldChg chg="modSp add mod">
        <pc:chgData name="Ali, Syed Waqqas" userId="1b3a5f44-9498-4738-8c4e-8127257d744d" providerId="ADAL" clId="{EBE19405-BF29-4CE6-9250-89ABA628CF02}" dt="2024-02-29T19:56:33.428" v="1109" actId="20577"/>
        <pc:sldMkLst>
          <pc:docMk/>
          <pc:sldMk cId="155507386" sldId="522"/>
        </pc:sldMkLst>
        <pc:spChg chg="mod">
          <ac:chgData name="Ali, Syed Waqqas" userId="1b3a5f44-9498-4738-8c4e-8127257d744d" providerId="ADAL" clId="{EBE19405-BF29-4CE6-9250-89ABA628CF02}" dt="2024-02-29T19:55:47.126" v="791" actId="20577"/>
          <ac:spMkLst>
            <pc:docMk/>
            <pc:sldMk cId="155507386" sldId="522"/>
            <ac:spMk id="2" creationId="{EC4119DC-48B1-B5BC-A38A-3EAC5318537E}"/>
          </ac:spMkLst>
        </pc:spChg>
        <pc:spChg chg="mod">
          <ac:chgData name="Ali, Syed Waqqas" userId="1b3a5f44-9498-4738-8c4e-8127257d744d" providerId="ADAL" clId="{EBE19405-BF29-4CE6-9250-89ABA628CF02}" dt="2024-02-29T19:56:33.428" v="1109" actId="20577"/>
          <ac:spMkLst>
            <pc:docMk/>
            <pc:sldMk cId="155507386" sldId="522"/>
            <ac:spMk id="3" creationId="{B4EE3BC8-6E2D-1148-080A-BC82BF7CAB71}"/>
          </ac:spMkLst>
        </pc:spChg>
      </pc:sldChg>
      <pc:sldChg chg="modSp add mod">
        <pc:chgData name="Ali, Syed Waqqas" userId="1b3a5f44-9498-4738-8c4e-8127257d744d" providerId="ADAL" clId="{EBE19405-BF29-4CE6-9250-89ABA628CF02}" dt="2024-02-29T20:05:53.922" v="1699" actId="113"/>
        <pc:sldMkLst>
          <pc:docMk/>
          <pc:sldMk cId="945401991" sldId="523"/>
        </pc:sldMkLst>
        <pc:spChg chg="mod">
          <ac:chgData name="Ali, Syed Waqqas" userId="1b3a5f44-9498-4738-8c4e-8127257d744d" providerId="ADAL" clId="{EBE19405-BF29-4CE6-9250-89ABA628CF02}" dt="2024-02-29T19:58:46.918" v="1125" actId="20577"/>
          <ac:spMkLst>
            <pc:docMk/>
            <pc:sldMk cId="945401991" sldId="523"/>
            <ac:spMk id="2" creationId="{F36EA5D8-7594-1864-15AA-A3F0E7810072}"/>
          </ac:spMkLst>
        </pc:spChg>
        <pc:spChg chg="mod">
          <ac:chgData name="Ali, Syed Waqqas" userId="1b3a5f44-9498-4738-8c4e-8127257d744d" providerId="ADAL" clId="{EBE19405-BF29-4CE6-9250-89ABA628CF02}" dt="2024-02-29T20:05:53.922" v="1699" actId="113"/>
          <ac:spMkLst>
            <pc:docMk/>
            <pc:sldMk cId="945401991" sldId="523"/>
            <ac:spMk id="3" creationId="{ED29242D-5B26-42DB-43C8-F720D4286F57}"/>
          </ac:spMkLst>
        </pc:spChg>
      </pc:sldChg>
      <pc:sldChg chg="modSp add mod">
        <pc:chgData name="Ali, Syed Waqqas" userId="1b3a5f44-9498-4738-8c4e-8127257d744d" providerId="ADAL" clId="{EBE19405-BF29-4CE6-9250-89ABA628CF02}" dt="2024-02-29T19:58:44.149" v="1121" actId="20577"/>
        <pc:sldMkLst>
          <pc:docMk/>
          <pc:sldMk cId="363084132" sldId="524"/>
        </pc:sldMkLst>
        <pc:spChg chg="mod">
          <ac:chgData name="Ali, Syed Waqqas" userId="1b3a5f44-9498-4738-8c4e-8127257d744d" providerId="ADAL" clId="{EBE19405-BF29-4CE6-9250-89ABA628CF02}" dt="2024-02-29T19:58:44.149" v="1121" actId="20577"/>
          <ac:spMkLst>
            <pc:docMk/>
            <pc:sldMk cId="363084132" sldId="524"/>
            <ac:spMk id="2" creationId="{B0FC5AF5-EBAC-96F6-D479-FD4DC988FCF3}"/>
          </ac:spMkLst>
        </pc:spChg>
      </pc:sldChg>
      <pc:sldChg chg="modSp add mod">
        <pc:chgData name="Ali, Syed Waqqas" userId="1b3a5f44-9498-4738-8c4e-8127257d744d" providerId="ADAL" clId="{EBE19405-BF29-4CE6-9250-89ABA628CF02}" dt="2024-02-29T20:00:28.584" v="1428" actId="403"/>
        <pc:sldMkLst>
          <pc:docMk/>
          <pc:sldMk cId="2172837050" sldId="525"/>
        </pc:sldMkLst>
        <pc:spChg chg="mod">
          <ac:chgData name="Ali, Syed Waqqas" userId="1b3a5f44-9498-4738-8c4e-8127257d744d" providerId="ADAL" clId="{EBE19405-BF29-4CE6-9250-89ABA628CF02}" dt="2024-02-29T20:00:28.584" v="1428" actId="403"/>
          <ac:spMkLst>
            <pc:docMk/>
            <pc:sldMk cId="2172837050" sldId="525"/>
            <ac:spMk id="2" creationId="{9E84368A-B322-44E4-CCFA-0CB5085A0FD4}"/>
          </ac:spMkLst>
        </pc:spChg>
        <pc:spChg chg="mod">
          <ac:chgData name="Ali, Syed Waqqas" userId="1b3a5f44-9498-4738-8c4e-8127257d744d" providerId="ADAL" clId="{EBE19405-BF29-4CE6-9250-89ABA628CF02}" dt="2024-02-29T20:00:03.313" v="1372" actId="20577"/>
          <ac:spMkLst>
            <pc:docMk/>
            <pc:sldMk cId="2172837050" sldId="525"/>
            <ac:spMk id="3" creationId="{2BE62272-277B-820D-80B1-16ED7A0BEB45}"/>
          </ac:spMkLst>
        </pc:spChg>
      </pc:sldChg>
      <pc:sldChg chg="modSp add mod">
        <pc:chgData name="Ali, Syed Waqqas" userId="1b3a5f44-9498-4738-8c4e-8127257d744d" providerId="ADAL" clId="{EBE19405-BF29-4CE6-9250-89ABA628CF02}" dt="2024-02-29T20:00:25.943" v="1427" actId="403"/>
        <pc:sldMkLst>
          <pc:docMk/>
          <pc:sldMk cId="3527907670" sldId="526"/>
        </pc:sldMkLst>
        <pc:spChg chg="mod">
          <ac:chgData name="Ali, Syed Waqqas" userId="1b3a5f44-9498-4738-8c4e-8127257d744d" providerId="ADAL" clId="{EBE19405-BF29-4CE6-9250-89ABA628CF02}" dt="2024-02-29T20:00:25.943" v="1427" actId="403"/>
          <ac:spMkLst>
            <pc:docMk/>
            <pc:sldMk cId="3527907670" sldId="526"/>
            <ac:spMk id="2" creationId="{1C6C28FE-48E2-D271-446F-9427751C8117}"/>
          </ac:spMkLst>
        </pc:spChg>
        <pc:spChg chg="mod">
          <ac:chgData name="Ali, Syed Waqqas" userId="1b3a5f44-9498-4738-8c4e-8127257d744d" providerId="ADAL" clId="{EBE19405-BF29-4CE6-9250-89ABA628CF02}" dt="2024-02-29T20:00:17.598" v="1422" actId="20577"/>
          <ac:spMkLst>
            <pc:docMk/>
            <pc:sldMk cId="3527907670" sldId="526"/>
            <ac:spMk id="3" creationId="{81EB41AA-7E23-D876-3DB4-48FB53DAB710}"/>
          </ac:spMkLst>
        </pc:spChg>
      </pc:sldChg>
      <pc:sldChg chg="modSp add mod">
        <pc:chgData name="Ali, Syed Waqqas" userId="1b3a5f44-9498-4738-8c4e-8127257d744d" providerId="ADAL" clId="{EBE19405-BF29-4CE6-9250-89ABA628CF02}" dt="2024-02-29T20:01:13.126" v="1611" actId="20577"/>
        <pc:sldMkLst>
          <pc:docMk/>
          <pc:sldMk cId="1452101507" sldId="527"/>
        </pc:sldMkLst>
        <pc:spChg chg="mod">
          <ac:chgData name="Ali, Syed Waqqas" userId="1b3a5f44-9498-4738-8c4e-8127257d744d" providerId="ADAL" clId="{EBE19405-BF29-4CE6-9250-89ABA628CF02}" dt="2024-02-29T20:01:13.126" v="1611" actId="20577"/>
          <ac:spMkLst>
            <pc:docMk/>
            <pc:sldMk cId="1452101507" sldId="527"/>
            <ac:spMk id="3" creationId="{76496F9C-2297-60B6-17EA-1A54F0D607DC}"/>
          </ac:spMkLst>
        </pc:spChg>
      </pc:sldChg>
      <pc:sldChg chg="addSp modSp add mod">
        <pc:chgData name="Ali, Syed Waqqas" userId="1b3a5f44-9498-4738-8c4e-8127257d744d" providerId="ADAL" clId="{EBE19405-BF29-4CE6-9250-89ABA628CF02}" dt="2024-02-29T20:02:50.584" v="1622" actId="20577"/>
        <pc:sldMkLst>
          <pc:docMk/>
          <pc:sldMk cId="472190313" sldId="528"/>
        </pc:sldMkLst>
        <pc:spChg chg="mod">
          <ac:chgData name="Ali, Syed Waqqas" userId="1b3a5f44-9498-4738-8c4e-8127257d744d" providerId="ADAL" clId="{EBE19405-BF29-4CE6-9250-89ABA628CF02}" dt="2024-02-29T20:01:18.463" v="1614" actId="20577"/>
          <ac:spMkLst>
            <pc:docMk/>
            <pc:sldMk cId="472190313" sldId="528"/>
            <ac:spMk id="2" creationId="{44BDCB88-36F7-F480-61A0-CC178771EFDC}"/>
          </ac:spMkLst>
        </pc:spChg>
        <pc:spChg chg="mod">
          <ac:chgData name="Ali, Syed Waqqas" userId="1b3a5f44-9498-4738-8c4e-8127257d744d" providerId="ADAL" clId="{EBE19405-BF29-4CE6-9250-89ABA628CF02}" dt="2024-02-29T20:02:50.584" v="1622" actId="20577"/>
          <ac:spMkLst>
            <pc:docMk/>
            <pc:sldMk cId="472190313" sldId="528"/>
            <ac:spMk id="3" creationId="{57278C5A-7DD8-27A3-0D07-B35DB0A9C4D2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9" creationId="{FAF7F8E5-0F7F-CE5F-28D1-EA4F99790A33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0" creationId="{73E532E9-01B5-CE8D-A72B-19AA2FB3A9F1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1" creationId="{7423C9F8-7173-F91C-7BF4-A625F45E685E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4" creationId="{5EC6182D-37FB-A481-1064-0C4315DF5918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5" creationId="{186A6AF4-8E65-44CB-2BB2-BF3841D65A26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19" creationId="{A3439D09-CC6E-1C7E-505A-7EC6445FCF5E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3" creationId="{A5A99564-9E73-F097-4257-B10D9E831D3E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4" creationId="{02E2350F-8BE8-2792-2A67-BE0EBD11F5B1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5" creationId="{44090CB7-9A60-4A4B-8D8A-241F09298204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6" creationId="{30DCB758-36AA-D434-6B35-1CCE49656298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27" creationId="{674B5E26-DE14-5E50-18A8-7FC4C6EBFB81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31" creationId="{63AC0323-8891-6134-1785-AAB32BEBF698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32" creationId="{FB662E3F-E66D-3A8A-FEB2-ACC452D5EF90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34" creationId="{9CCD20D4-F5A7-DD75-2B35-5CDF8E57356A}"/>
          </ac:spMkLst>
        </pc:spChg>
        <pc:spChg chg="add mod">
          <ac:chgData name="Ali, Syed Waqqas" userId="1b3a5f44-9498-4738-8c4e-8127257d744d" providerId="ADAL" clId="{EBE19405-BF29-4CE6-9250-89ABA628CF02}" dt="2024-02-29T20:02:31.949" v="1618"/>
          <ac:spMkLst>
            <pc:docMk/>
            <pc:sldMk cId="472190313" sldId="528"/>
            <ac:spMk id="36" creationId="{C61D60BB-FDEE-9B20-D41A-C53C33E4DFC0}"/>
          </ac:spMkLst>
        </pc:sp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2" creationId="{C52D0003-56A7-0C9E-AA3D-E5E2A7E886D0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3" creationId="{04B831CF-AD9C-7A2E-6B79-808E7CE9C256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6" creationId="{C3C5B4C7-D24D-8AA4-805F-AD27CB11B006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7" creationId="{930393F4-2B46-0BF1-2346-90C031186D5B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18" creationId="{DCA4FDF7-9926-1D41-7787-60685819D417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0" creationId="{6E405C1A-DB89-B5DE-6FCE-AFDA05CB6248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1" creationId="{F8F59212-81AD-46F0-CC74-E873343205E0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2" creationId="{2536906A-FA3A-5027-FF44-AA67A6FDE7A0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8" creationId="{4E3E20E1-FD2C-2F8D-75AF-31F595CF2713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29" creationId="{5CD48221-5E6B-A449-B324-54F6E2F72334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30" creationId="{CFDF81EB-E053-F58B-3CAE-0DC5BF4951AE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33" creationId="{9B919EBD-860D-FC86-B088-32E7F26C6A36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35" creationId="{70D0AC77-A0F3-C476-BE67-DE66F589D0ED}"/>
          </ac:cxnSpMkLst>
        </pc:cxnChg>
        <pc:cxnChg chg="add mod">
          <ac:chgData name="Ali, Syed Waqqas" userId="1b3a5f44-9498-4738-8c4e-8127257d744d" providerId="ADAL" clId="{EBE19405-BF29-4CE6-9250-89ABA628CF02}" dt="2024-02-29T20:02:31.949" v="1618"/>
          <ac:cxnSpMkLst>
            <pc:docMk/>
            <pc:sldMk cId="472190313" sldId="528"/>
            <ac:cxnSpMk id="37" creationId="{8DCCBDD3-BE6B-85E3-04A3-B080F3F519AA}"/>
          </ac:cxnSpMkLst>
        </pc:cxnChg>
      </pc:sldChg>
      <pc:sldChg chg="addSp modSp add mod">
        <pc:chgData name="Ali, Syed Waqqas" userId="1b3a5f44-9498-4738-8c4e-8127257d744d" providerId="ADAL" clId="{EBE19405-BF29-4CE6-9250-89ABA628CF02}" dt="2024-02-29T20:03:14.329" v="1632" actId="20577"/>
        <pc:sldMkLst>
          <pc:docMk/>
          <pc:sldMk cId="3525543556" sldId="529"/>
        </pc:sldMkLst>
        <pc:spChg chg="mod">
          <ac:chgData name="Ali, Syed Waqqas" userId="1b3a5f44-9498-4738-8c4e-8127257d744d" providerId="ADAL" clId="{EBE19405-BF29-4CE6-9250-89ABA628CF02}" dt="2024-02-29T20:02:55.361" v="1624" actId="20577"/>
          <ac:spMkLst>
            <pc:docMk/>
            <pc:sldMk cId="3525543556" sldId="529"/>
            <ac:spMk id="3" creationId="{2BF9C2C9-474D-7359-4982-849339353E74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9" creationId="{38AF7511-905F-4C8F-03C0-F70F316479B4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0" creationId="{4D3DCC25-920E-BC60-3950-58851D5D34B7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1" creationId="{86A0B73D-42DF-03D4-176A-B6756D3F68CD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4" creationId="{7A45FD01-5FBB-B8A2-4A08-3E859D4F6CC2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5" creationId="{4B1DA29C-DDF4-4202-4E18-0A3528C8CC52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19" creationId="{E7A08786-A4F3-1673-493C-B7BA5CDB2CE4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3" creationId="{2A517EB0-3F07-3578-E3FF-02CD0CA72798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4" creationId="{B58EECD1-39FA-9B8B-5E68-B4933B3C73F2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5" creationId="{CE300137-F4C7-E7CF-E01D-15B83D8EDDE8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6" creationId="{836C488C-D3FF-E6A3-6239-84C57A908258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27" creationId="{C9452206-F39B-7A79-9A52-AA9CED89E0ED}"/>
          </ac:spMkLst>
        </pc:spChg>
        <pc:spChg chg="add mod">
          <ac:chgData name="Ali, Syed Waqqas" userId="1b3a5f44-9498-4738-8c4e-8127257d744d" providerId="ADAL" clId="{EBE19405-BF29-4CE6-9250-89ABA628CF02}" dt="2024-02-29T20:03:00.836" v="1625"/>
          <ac:spMkLst>
            <pc:docMk/>
            <pc:sldMk cId="3525543556" sldId="529"/>
            <ac:spMk id="31" creationId="{6D414F35-C219-8DA2-BB17-ECBBA840D7CD}"/>
          </ac:spMkLst>
        </pc:spChg>
        <pc:spChg chg="add mod">
          <ac:chgData name="Ali, Syed Waqqas" userId="1b3a5f44-9498-4738-8c4e-8127257d744d" providerId="ADAL" clId="{EBE19405-BF29-4CE6-9250-89ABA628CF02}" dt="2024-02-29T20:03:11.105" v="1628" actId="20577"/>
          <ac:spMkLst>
            <pc:docMk/>
            <pc:sldMk cId="3525543556" sldId="529"/>
            <ac:spMk id="32" creationId="{D4029A50-FF8A-7DB4-4B57-26C15C605668}"/>
          </ac:spMkLst>
        </pc:spChg>
        <pc:spChg chg="add mod">
          <ac:chgData name="Ali, Syed Waqqas" userId="1b3a5f44-9498-4738-8c4e-8127257d744d" providerId="ADAL" clId="{EBE19405-BF29-4CE6-9250-89ABA628CF02}" dt="2024-02-29T20:03:14.329" v="1632" actId="20577"/>
          <ac:spMkLst>
            <pc:docMk/>
            <pc:sldMk cId="3525543556" sldId="529"/>
            <ac:spMk id="34" creationId="{A00F0A0F-D627-B467-FC18-C48ADE0B7AE9}"/>
          </ac:spMkLst>
        </pc:spChg>
        <pc:spChg chg="add mod">
          <ac:chgData name="Ali, Syed Waqqas" userId="1b3a5f44-9498-4738-8c4e-8127257d744d" providerId="ADAL" clId="{EBE19405-BF29-4CE6-9250-89ABA628CF02}" dt="2024-02-29T20:03:07.637" v="1626" actId="20577"/>
          <ac:spMkLst>
            <pc:docMk/>
            <pc:sldMk cId="3525543556" sldId="529"/>
            <ac:spMk id="36" creationId="{F74F8125-930E-F14E-7E20-F3173C330CAC}"/>
          </ac:spMkLst>
        </pc:sp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2" creationId="{AA619257-A836-D892-8D25-F8C5FAA8D01D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3" creationId="{BDC2FB71-FB68-4223-0FB3-F7A36B88C623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6" creationId="{636BC4B9-240A-55AD-3F9D-8D9E47ED8EEC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7" creationId="{DD9B8C62-7E42-5728-9160-24966403D3E8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18" creationId="{0B18C98F-3EEA-17C6-1E18-F1C102524CC5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0" creationId="{42533445-81C4-056B-5BEE-C4BF42C75713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1" creationId="{172663A4-C7BE-6C0A-D5F3-DF87FE1A2318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2" creationId="{FAAEAF5E-5F6A-72F9-CCCC-BB44FB55DD09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8" creationId="{773AA21E-450B-57F2-C8B8-1DD1F8D6CDAB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29" creationId="{444872C3-6764-B625-C795-3C05588B8F58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30" creationId="{189E12E7-5C75-A2A4-4E5F-10DF4D2AD72E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33" creationId="{3CC47218-A831-AF71-0324-35F4216A4CE8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35" creationId="{3ADEFA18-D435-8E95-A0BE-CD38EC075FC4}"/>
          </ac:cxnSpMkLst>
        </pc:cxnChg>
        <pc:cxnChg chg="add mod">
          <ac:chgData name="Ali, Syed Waqqas" userId="1b3a5f44-9498-4738-8c4e-8127257d744d" providerId="ADAL" clId="{EBE19405-BF29-4CE6-9250-89ABA628CF02}" dt="2024-02-29T20:03:00.836" v="1625"/>
          <ac:cxnSpMkLst>
            <pc:docMk/>
            <pc:sldMk cId="3525543556" sldId="529"/>
            <ac:cxnSpMk id="37" creationId="{E0C15FB8-AA74-81D8-878A-E06C019D43BD}"/>
          </ac:cxnSpMkLst>
        </pc:cxnChg>
      </pc:sldChg>
      <pc:sldChg chg="addSp modSp add mod">
        <pc:chgData name="Ali, Syed Waqqas" userId="1b3a5f44-9498-4738-8c4e-8127257d744d" providerId="ADAL" clId="{EBE19405-BF29-4CE6-9250-89ABA628CF02}" dt="2024-02-29T20:05:20.302" v="1676" actId="20577"/>
        <pc:sldMkLst>
          <pc:docMk/>
          <pc:sldMk cId="1619436879" sldId="530"/>
        </pc:sldMkLst>
        <pc:spChg chg="mod">
          <ac:chgData name="Ali, Syed Waqqas" userId="1b3a5f44-9498-4738-8c4e-8127257d744d" providerId="ADAL" clId="{EBE19405-BF29-4CE6-9250-89ABA628CF02}" dt="2024-02-29T20:05:20.302" v="1676" actId="20577"/>
          <ac:spMkLst>
            <pc:docMk/>
            <pc:sldMk cId="1619436879" sldId="530"/>
            <ac:spMk id="2" creationId="{A07A2E45-39D7-17B8-C0E9-6A0926EA8D44}"/>
          </ac:spMkLst>
        </pc:spChg>
        <pc:spChg chg="add mod">
          <ac:chgData name="Ali, Syed Waqqas" userId="1b3a5f44-9498-4738-8c4e-8127257d744d" providerId="ADAL" clId="{EBE19405-BF29-4CE6-9250-89ABA628CF02}" dt="2024-02-29T20:04:22.508" v="1647" actId="207"/>
          <ac:spMkLst>
            <pc:docMk/>
            <pc:sldMk cId="1619436879" sldId="530"/>
            <ac:spMk id="38" creationId="{DE626E8A-3394-FECC-4701-31092973C270}"/>
          </ac:spMkLst>
        </pc:spChg>
        <pc:spChg chg="add mod">
          <ac:chgData name="Ali, Syed Waqqas" userId="1b3a5f44-9498-4738-8c4e-8127257d744d" providerId="ADAL" clId="{EBE19405-BF29-4CE6-9250-89ABA628CF02}" dt="2024-02-29T20:04:30.199" v="1649" actId="1076"/>
          <ac:spMkLst>
            <pc:docMk/>
            <pc:sldMk cId="1619436879" sldId="530"/>
            <ac:spMk id="39" creationId="{B14CFA51-4A9A-1CBC-32C4-D8328F0DE062}"/>
          </ac:spMkLst>
        </pc:spChg>
        <pc:spChg chg="add mod">
          <ac:chgData name="Ali, Syed Waqqas" userId="1b3a5f44-9498-4738-8c4e-8127257d744d" providerId="ADAL" clId="{EBE19405-BF29-4CE6-9250-89ABA628CF02}" dt="2024-02-29T20:04:33.198" v="1651" actId="1076"/>
          <ac:spMkLst>
            <pc:docMk/>
            <pc:sldMk cId="1619436879" sldId="530"/>
            <ac:spMk id="40" creationId="{DFBF3589-E64E-D8A1-DFA4-8966661099C3}"/>
          </ac:spMkLst>
        </pc:spChg>
        <pc:spChg chg="add mod ord">
          <ac:chgData name="Ali, Syed Waqqas" userId="1b3a5f44-9498-4738-8c4e-8127257d744d" providerId="ADAL" clId="{EBE19405-BF29-4CE6-9250-89ABA628CF02}" dt="2024-02-29T20:05:13.071" v="1673" actId="166"/>
          <ac:spMkLst>
            <pc:docMk/>
            <pc:sldMk cId="1619436879" sldId="530"/>
            <ac:spMk id="41" creationId="{CABC7FCD-BD82-8BC9-DA6B-C4784C0A4E80}"/>
          </ac:spMkLst>
        </pc:spChg>
        <pc:spChg chg="add mod">
          <ac:chgData name="Ali, Syed Waqqas" userId="1b3a5f44-9498-4738-8c4e-8127257d744d" providerId="ADAL" clId="{EBE19405-BF29-4CE6-9250-89ABA628CF02}" dt="2024-02-29T20:05:09.125" v="1672" actId="692"/>
          <ac:spMkLst>
            <pc:docMk/>
            <pc:sldMk cId="1619436879" sldId="530"/>
            <ac:spMk id="42" creationId="{30B226CB-D204-601D-B201-1AF5F79AE535}"/>
          </ac:spMkLst>
        </pc:spChg>
      </pc:sldChg>
      <pc:sldChg chg="modSp add mod">
        <pc:chgData name="Ali, Syed Waqqas" userId="1b3a5f44-9498-4738-8c4e-8127257d744d" providerId="ADAL" clId="{EBE19405-BF29-4CE6-9250-89ABA628CF02}" dt="2024-02-29T20:05:41.016" v="1698" actId="20577"/>
        <pc:sldMkLst>
          <pc:docMk/>
          <pc:sldMk cId="340518479" sldId="531"/>
        </pc:sldMkLst>
        <pc:spChg chg="mod">
          <ac:chgData name="Ali, Syed Waqqas" userId="1b3a5f44-9498-4738-8c4e-8127257d744d" providerId="ADAL" clId="{EBE19405-BF29-4CE6-9250-89ABA628CF02}" dt="2024-02-29T20:05:23.495" v="1678" actId="20577"/>
          <ac:spMkLst>
            <pc:docMk/>
            <pc:sldMk cId="340518479" sldId="531"/>
            <ac:spMk id="2" creationId="{C799627D-29DE-999C-0E1D-BAFD34C31E07}"/>
          </ac:spMkLst>
        </pc:spChg>
        <pc:spChg chg="mod">
          <ac:chgData name="Ali, Syed Waqqas" userId="1b3a5f44-9498-4738-8c4e-8127257d744d" providerId="ADAL" clId="{EBE19405-BF29-4CE6-9250-89ABA628CF02}" dt="2024-02-29T20:05:31.764" v="1689" actId="20577"/>
          <ac:spMkLst>
            <pc:docMk/>
            <pc:sldMk cId="340518479" sldId="531"/>
            <ac:spMk id="3" creationId="{9C7562EB-4E07-D8F1-000B-DA3BB0DA3D2B}"/>
          </ac:spMkLst>
        </pc:spChg>
        <pc:spChg chg="mod">
          <ac:chgData name="Ali, Syed Waqqas" userId="1b3a5f44-9498-4738-8c4e-8127257d744d" providerId="ADAL" clId="{EBE19405-BF29-4CE6-9250-89ABA628CF02}" dt="2024-02-29T20:05:38.626" v="1694" actId="20577"/>
          <ac:spMkLst>
            <pc:docMk/>
            <pc:sldMk cId="340518479" sldId="531"/>
            <ac:spMk id="32" creationId="{618EAB87-E9FF-CFE8-6E54-BE59071A9818}"/>
          </ac:spMkLst>
        </pc:spChg>
        <pc:spChg chg="mod">
          <ac:chgData name="Ali, Syed Waqqas" userId="1b3a5f44-9498-4738-8c4e-8127257d744d" providerId="ADAL" clId="{EBE19405-BF29-4CE6-9250-89ABA628CF02}" dt="2024-02-29T20:05:41.016" v="1698" actId="20577"/>
          <ac:spMkLst>
            <pc:docMk/>
            <pc:sldMk cId="340518479" sldId="531"/>
            <ac:spMk id="34" creationId="{2B2F05BE-396C-21C7-B8E2-F9A1237430F8}"/>
          </ac:spMkLst>
        </pc:spChg>
        <pc:spChg chg="mod">
          <ac:chgData name="Ali, Syed Waqqas" userId="1b3a5f44-9498-4738-8c4e-8127257d744d" providerId="ADAL" clId="{EBE19405-BF29-4CE6-9250-89ABA628CF02}" dt="2024-02-29T20:05:35.934" v="1692" actId="20577"/>
          <ac:spMkLst>
            <pc:docMk/>
            <pc:sldMk cId="340518479" sldId="531"/>
            <ac:spMk id="36" creationId="{448B2926-8C43-2DD2-3DF3-5E3C5EABE505}"/>
          </ac:spMkLst>
        </pc:spChg>
      </pc:sldChg>
      <pc:sldChg chg="addSp modSp add mod">
        <pc:chgData name="Ali, Syed Waqqas" userId="1b3a5f44-9498-4738-8c4e-8127257d744d" providerId="ADAL" clId="{EBE19405-BF29-4CE6-9250-89ABA628CF02}" dt="2024-02-29T20:06:28.709" v="1762" actId="207"/>
        <pc:sldMkLst>
          <pc:docMk/>
          <pc:sldMk cId="833239548" sldId="532"/>
        </pc:sldMkLst>
        <pc:spChg chg="add mod">
          <ac:chgData name="Ali, Syed Waqqas" userId="1b3a5f44-9498-4738-8c4e-8127257d744d" providerId="ADAL" clId="{EBE19405-BF29-4CE6-9250-89ABA628CF02}" dt="2024-02-29T20:06:28.709" v="1762" actId="207"/>
          <ac:spMkLst>
            <pc:docMk/>
            <pc:sldMk cId="833239548" sldId="532"/>
            <ac:spMk id="38" creationId="{DB19632D-8477-BFEB-32D0-ED566F55AE29}"/>
          </ac:spMkLst>
        </pc:spChg>
      </pc:sldChg>
      <pc:sldChg chg="modSp add mod">
        <pc:chgData name="Ali, Syed Waqqas" userId="1b3a5f44-9498-4738-8c4e-8127257d744d" providerId="ADAL" clId="{EBE19405-BF29-4CE6-9250-89ABA628CF02}" dt="2024-02-29T20:06:52.186" v="1785" actId="20577"/>
        <pc:sldMkLst>
          <pc:docMk/>
          <pc:sldMk cId="3805561144" sldId="533"/>
        </pc:sldMkLst>
        <pc:spChg chg="mod">
          <ac:chgData name="Ali, Syed Waqqas" userId="1b3a5f44-9498-4738-8c4e-8127257d744d" providerId="ADAL" clId="{EBE19405-BF29-4CE6-9250-89ABA628CF02}" dt="2024-02-29T20:06:52.186" v="1785" actId="20577"/>
          <ac:spMkLst>
            <pc:docMk/>
            <pc:sldMk cId="3805561144" sldId="533"/>
            <ac:spMk id="2" creationId="{D7522803-4D2A-6BBD-2A74-9E45957359EC}"/>
          </ac:spMkLst>
        </pc:spChg>
      </pc:sldChg>
      <pc:sldChg chg="add">
        <pc:chgData name="Ali, Syed Waqqas" userId="1b3a5f44-9498-4738-8c4e-8127257d744d" providerId="ADAL" clId="{EBE19405-BF29-4CE6-9250-89ABA628CF02}" dt="2024-02-29T20:06:57.413" v="1786"/>
        <pc:sldMkLst>
          <pc:docMk/>
          <pc:sldMk cId="1560938223" sldId="534"/>
        </pc:sldMkLst>
      </pc:sldChg>
      <pc:sldChg chg="add del">
        <pc:chgData name="Ali, Syed Waqqas" userId="1b3a5f44-9498-4738-8c4e-8127257d744d" providerId="ADAL" clId="{EBE19405-BF29-4CE6-9250-89ABA628CF02}" dt="2024-02-29T20:12:27.216" v="1905"/>
        <pc:sldMkLst>
          <pc:docMk/>
          <pc:sldMk cId="2187365850" sldId="535"/>
        </pc:sldMkLst>
      </pc:sldChg>
      <pc:sldChg chg="modSp add mod">
        <pc:chgData name="Ali, Syed Waqqas" userId="1b3a5f44-9498-4738-8c4e-8127257d744d" providerId="ADAL" clId="{EBE19405-BF29-4CE6-9250-89ABA628CF02}" dt="2024-02-29T20:12:56.976" v="2046" actId="20577"/>
        <pc:sldMkLst>
          <pc:docMk/>
          <pc:sldMk cId="2491549367" sldId="535"/>
        </pc:sldMkLst>
        <pc:spChg chg="mod">
          <ac:chgData name="Ali, Syed Waqqas" userId="1b3a5f44-9498-4738-8c4e-8127257d744d" providerId="ADAL" clId="{EBE19405-BF29-4CE6-9250-89ABA628CF02}" dt="2024-02-29T20:12:39.004" v="1935" actId="403"/>
          <ac:spMkLst>
            <pc:docMk/>
            <pc:sldMk cId="2491549367" sldId="535"/>
            <ac:spMk id="2" creationId="{6B5FBA15-88EF-0BF5-1489-F83B6BD28422}"/>
          </ac:spMkLst>
        </pc:spChg>
        <pc:spChg chg="mod">
          <ac:chgData name="Ali, Syed Waqqas" userId="1b3a5f44-9498-4738-8c4e-8127257d744d" providerId="ADAL" clId="{EBE19405-BF29-4CE6-9250-89ABA628CF02}" dt="2024-02-29T20:12:56.976" v="2046" actId="20577"/>
          <ac:spMkLst>
            <pc:docMk/>
            <pc:sldMk cId="2491549367" sldId="535"/>
            <ac:spMk id="3" creationId="{5668E9C1-08A2-88F1-CDAB-C2D860ADCB19}"/>
          </ac:spMkLst>
        </pc:spChg>
      </pc:sldChg>
      <pc:sldChg chg="modSp add mod">
        <pc:chgData name="Ali, Syed Waqqas" userId="1b3a5f44-9498-4738-8c4e-8127257d744d" providerId="ADAL" clId="{EBE19405-BF29-4CE6-9250-89ABA628CF02}" dt="2024-02-29T20:14:03.475" v="2257" actId="20577"/>
        <pc:sldMkLst>
          <pc:docMk/>
          <pc:sldMk cId="1957526940" sldId="536"/>
        </pc:sldMkLst>
        <pc:spChg chg="mod">
          <ac:chgData name="Ali, Syed Waqqas" userId="1b3a5f44-9498-4738-8c4e-8127257d744d" providerId="ADAL" clId="{EBE19405-BF29-4CE6-9250-89ABA628CF02}" dt="2024-02-29T20:14:03.475" v="2257" actId="20577"/>
          <ac:spMkLst>
            <pc:docMk/>
            <pc:sldMk cId="1957526940" sldId="536"/>
            <ac:spMk id="2" creationId="{47E3A157-8F90-C4F6-5408-0090850FD1A7}"/>
          </ac:spMkLst>
        </pc:spChg>
        <pc:spChg chg="mod">
          <ac:chgData name="Ali, Syed Waqqas" userId="1b3a5f44-9498-4738-8c4e-8127257d744d" providerId="ADAL" clId="{EBE19405-BF29-4CE6-9250-89ABA628CF02}" dt="2024-02-29T20:13:48.898" v="2253" actId="27636"/>
          <ac:spMkLst>
            <pc:docMk/>
            <pc:sldMk cId="1957526940" sldId="536"/>
            <ac:spMk id="3" creationId="{C99770A7-606A-622A-65CA-E69D9139516F}"/>
          </ac:spMkLst>
        </pc:spChg>
      </pc:sldChg>
      <pc:sldChg chg="add del">
        <pc:chgData name="Ali, Syed Waqqas" userId="1b3a5f44-9498-4738-8c4e-8127257d744d" providerId="ADAL" clId="{EBE19405-BF29-4CE6-9250-89ABA628CF02}" dt="2024-02-29T20:12:27.216" v="1905"/>
        <pc:sldMkLst>
          <pc:docMk/>
          <pc:sldMk cId="2902991044" sldId="536"/>
        </pc:sldMkLst>
      </pc:sldChg>
      <pc:sldChg chg="modSp add mod">
        <pc:chgData name="Ali, Syed Waqqas" userId="1b3a5f44-9498-4738-8c4e-8127257d744d" providerId="ADAL" clId="{EBE19405-BF29-4CE6-9250-89ABA628CF02}" dt="2024-02-29T20:15:10.446" v="2629" actId="20577"/>
        <pc:sldMkLst>
          <pc:docMk/>
          <pc:sldMk cId="1054901500" sldId="537"/>
        </pc:sldMkLst>
        <pc:spChg chg="mod">
          <ac:chgData name="Ali, Syed Waqqas" userId="1b3a5f44-9498-4738-8c4e-8127257d744d" providerId="ADAL" clId="{EBE19405-BF29-4CE6-9250-89ABA628CF02}" dt="2024-02-29T20:14:34.939" v="2365" actId="20577"/>
          <ac:spMkLst>
            <pc:docMk/>
            <pc:sldMk cId="1054901500" sldId="537"/>
            <ac:spMk id="2" creationId="{012698D7-33B2-9945-65AF-D95C63810165}"/>
          </ac:spMkLst>
        </pc:spChg>
        <pc:spChg chg="mod">
          <ac:chgData name="Ali, Syed Waqqas" userId="1b3a5f44-9498-4738-8c4e-8127257d744d" providerId="ADAL" clId="{EBE19405-BF29-4CE6-9250-89ABA628CF02}" dt="2024-02-29T20:15:10.446" v="2629" actId="20577"/>
          <ac:spMkLst>
            <pc:docMk/>
            <pc:sldMk cId="1054901500" sldId="537"/>
            <ac:spMk id="3" creationId="{C185735E-5757-4485-A4E1-5488BF7EB16F}"/>
          </ac:spMkLst>
        </pc:spChg>
      </pc:sldChg>
      <pc:sldChg chg="add del">
        <pc:chgData name="Ali, Syed Waqqas" userId="1b3a5f44-9498-4738-8c4e-8127257d744d" providerId="ADAL" clId="{EBE19405-BF29-4CE6-9250-89ABA628CF02}" dt="2024-02-29T20:12:27.216" v="1905"/>
        <pc:sldMkLst>
          <pc:docMk/>
          <pc:sldMk cId="3453798100" sldId="537"/>
        </pc:sldMkLst>
      </pc:sldChg>
      <pc:sldChg chg="modSp add mod">
        <pc:chgData name="Ali, Syed Waqqas" userId="1b3a5f44-9498-4738-8c4e-8127257d744d" providerId="ADAL" clId="{EBE19405-BF29-4CE6-9250-89ABA628CF02}" dt="2024-02-29T20:16:15.199" v="2947" actId="20577"/>
        <pc:sldMkLst>
          <pc:docMk/>
          <pc:sldMk cId="492010792" sldId="538"/>
        </pc:sldMkLst>
        <pc:spChg chg="mod">
          <ac:chgData name="Ali, Syed Waqqas" userId="1b3a5f44-9498-4738-8c4e-8127257d744d" providerId="ADAL" clId="{EBE19405-BF29-4CE6-9250-89ABA628CF02}" dt="2024-02-29T20:15:30.603" v="2660" actId="20577"/>
          <ac:spMkLst>
            <pc:docMk/>
            <pc:sldMk cId="492010792" sldId="538"/>
            <ac:spMk id="2" creationId="{D473F978-5A83-65AE-EB6F-049C28B88553}"/>
          </ac:spMkLst>
        </pc:spChg>
        <pc:spChg chg="mod">
          <ac:chgData name="Ali, Syed Waqqas" userId="1b3a5f44-9498-4738-8c4e-8127257d744d" providerId="ADAL" clId="{EBE19405-BF29-4CE6-9250-89ABA628CF02}" dt="2024-02-29T20:16:15.199" v="2947" actId="20577"/>
          <ac:spMkLst>
            <pc:docMk/>
            <pc:sldMk cId="492010792" sldId="538"/>
            <ac:spMk id="3" creationId="{B60D1088-20EE-1895-574A-0B3798620FAC}"/>
          </ac:spMkLst>
        </pc:spChg>
      </pc:sldChg>
      <pc:sldChg chg="add del">
        <pc:chgData name="Ali, Syed Waqqas" userId="1b3a5f44-9498-4738-8c4e-8127257d744d" providerId="ADAL" clId="{EBE19405-BF29-4CE6-9250-89ABA628CF02}" dt="2024-02-29T20:12:27.216" v="1905"/>
        <pc:sldMkLst>
          <pc:docMk/>
          <pc:sldMk cId="639197995" sldId="538"/>
        </pc:sldMkLst>
      </pc:sldChg>
    </pc:docChg>
  </pc:docChgLst>
  <pc:docChgLst>
    <pc:chgData name="Ali, Syed Waqqas" userId="1b3a5f44-9498-4738-8c4e-8127257d744d" providerId="ADAL" clId="{FFEE2D67-A7FB-4823-B677-76D25811BE8B}"/>
    <pc:docChg chg="undo custSel addSld delSld modSld sldOrd">
      <pc:chgData name="Ali, Syed Waqqas" userId="1b3a5f44-9498-4738-8c4e-8127257d744d" providerId="ADAL" clId="{FFEE2D67-A7FB-4823-B677-76D25811BE8B}" dt="2024-01-23T11:42:15.910" v="13425" actId="20577"/>
      <pc:docMkLst>
        <pc:docMk/>
      </pc:docMkLst>
      <pc:sldChg chg="modSp mod">
        <pc:chgData name="Ali, Syed Waqqas" userId="1b3a5f44-9498-4738-8c4e-8127257d744d" providerId="ADAL" clId="{FFEE2D67-A7FB-4823-B677-76D25811BE8B}" dt="2024-01-23T09:37:07.783" v="5632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FFEE2D67-A7FB-4823-B677-76D25811BE8B}" dt="2024-01-23T09:37:07.783" v="5632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 ord">
        <pc:chgData name="Ali, Syed Waqqas" userId="1b3a5f44-9498-4738-8c4e-8127257d744d" providerId="ADAL" clId="{FFEE2D67-A7FB-4823-B677-76D25811BE8B}" dt="2024-01-23T10:30:40.811" v="9274" actId="20577"/>
        <pc:sldMkLst>
          <pc:docMk/>
          <pc:sldMk cId="3375649757" sldId="257"/>
        </pc:sldMkLst>
        <pc:spChg chg="mod">
          <ac:chgData name="Ali, Syed Waqqas" userId="1b3a5f44-9498-4738-8c4e-8127257d744d" providerId="ADAL" clId="{FFEE2D67-A7FB-4823-B677-76D25811BE8B}" dt="2024-01-23T10:25:52.925" v="8968" actId="20577"/>
          <ac:spMkLst>
            <pc:docMk/>
            <pc:sldMk cId="3375649757" sldId="25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0:18.070" v="9258" actId="114"/>
          <ac:spMkLst>
            <pc:docMk/>
            <pc:sldMk cId="3375649757" sldId="25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30:40.811" v="9274" actId="20577"/>
          <ac:spMkLst>
            <pc:docMk/>
            <pc:sldMk cId="3375649757" sldId="257"/>
            <ac:spMk id="8" creationId="{0B58A229-77C1-434D-D9A7-9FF908E4DB29}"/>
          </ac:spMkLst>
        </pc:spChg>
      </pc:sldChg>
      <pc:sldChg chg="addSp modSp add mod">
        <pc:chgData name="Ali, Syed Waqqas" userId="1b3a5f44-9498-4738-8c4e-8127257d744d" providerId="ADAL" clId="{FFEE2D67-A7FB-4823-B677-76D25811BE8B}" dt="2024-01-22T16:58:06.737" v="334" actId="1076"/>
        <pc:sldMkLst>
          <pc:docMk/>
          <pc:sldMk cId="1010265778" sldId="289"/>
        </pc:sldMkLst>
        <pc:spChg chg="mod">
          <ac:chgData name="Ali, Syed Waqqas" userId="1b3a5f44-9498-4738-8c4e-8127257d744d" providerId="ADAL" clId="{FFEE2D67-A7FB-4823-B677-76D25811BE8B}" dt="2024-01-22T16:55:54.185" v="23" actId="20577"/>
          <ac:spMkLst>
            <pc:docMk/>
            <pc:sldMk cId="1010265778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6:56:10.581" v="106" actId="20577"/>
          <ac:spMkLst>
            <pc:docMk/>
            <pc:sldMk cId="1010265778" sldId="289"/>
            <ac:spMk id="3" creationId="{B3B2A76D-3F08-9C2B-C3E3-4A25DA409F80}"/>
          </ac:spMkLst>
        </pc:spChg>
        <pc:picChg chg="add mod">
          <ac:chgData name="Ali, Syed Waqqas" userId="1b3a5f44-9498-4738-8c4e-8127257d744d" providerId="ADAL" clId="{FFEE2D67-A7FB-4823-B677-76D25811BE8B}" dt="2024-01-22T16:58:06.737" v="334" actId="1076"/>
          <ac:picMkLst>
            <pc:docMk/>
            <pc:sldMk cId="1010265778" sldId="289"/>
            <ac:picMk id="10" creationId="{246D80D6-606B-95C4-4A03-D7F3F82CF3ED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74175370" sldId="289"/>
        </pc:sldMkLst>
      </pc:sldChg>
      <pc:sldChg chg="modSp add mod">
        <pc:chgData name="Ali, Syed Waqqas" userId="1b3a5f44-9498-4738-8c4e-8127257d744d" providerId="ADAL" clId="{FFEE2D67-A7FB-4823-B677-76D25811BE8B}" dt="2024-01-22T16:57:31.141" v="330" actId="403"/>
        <pc:sldMkLst>
          <pc:docMk/>
          <pc:sldMk cId="1467374830" sldId="290"/>
        </pc:sldMkLst>
        <pc:spChg chg="mod">
          <ac:chgData name="Ali, Syed Waqqas" userId="1b3a5f44-9498-4738-8c4e-8127257d744d" providerId="ADAL" clId="{FFEE2D67-A7FB-4823-B677-76D25811BE8B}" dt="2024-01-22T16:56:34.324" v="127" actId="20577"/>
          <ac:spMkLst>
            <pc:docMk/>
            <pc:sldMk cId="1467374830" sldId="29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6:57:31.141" v="330" actId="403"/>
          <ac:spMkLst>
            <pc:docMk/>
            <pc:sldMk cId="1467374830" sldId="29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4193791558" sldId="290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73216080" sldId="291"/>
        </pc:sldMkLst>
      </pc:sldChg>
      <pc:sldChg chg="modSp add mod">
        <pc:chgData name="Ali, Syed Waqqas" userId="1b3a5f44-9498-4738-8c4e-8127257d744d" providerId="ADAL" clId="{FFEE2D67-A7FB-4823-B677-76D25811BE8B}" dt="2024-01-22T16:59:30.253" v="373" actId="20577"/>
        <pc:sldMkLst>
          <pc:docMk/>
          <pc:sldMk cId="3430273535" sldId="291"/>
        </pc:sldMkLst>
        <pc:spChg chg="mod">
          <ac:chgData name="Ali, Syed Waqqas" userId="1b3a5f44-9498-4738-8c4e-8127257d744d" providerId="ADAL" clId="{FFEE2D67-A7FB-4823-B677-76D25811BE8B}" dt="2024-01-22T16:58:58.720" v="348" actId="20577"/>
          <ac:spMkLst>
            <pc:docMk/>
            <pc:sldMk cId="3430273535" sldId="291"/>
            <ac:spMk id="2" creationId="{B5D19C15-72DF-16C9-E8B1-668BC2A4A015}"/>
          </ac:spMkLst>
        </pc:spChg>
        <pc:spChg chg="mod">
          <ac:chgData name="Ali, Syed Waqqas" userId="1b3a5f44-9498-4738-8c4e-8127257d744d" providerId="ADAL" clId="{FFEE2D67-A7FB-4823-B677-76D25811BE8B}" dt="2024-01-22T16:59:30.253" v="373" actId="20577"/>
          <ac:spMkLst>
            <pc:docMk/>
            <pc:sldMk cId="3430273535" sldId="291"/>
            <ac:spMk id="3" creationId="{9E2D5A4E-DA17-E69B-4A49-20131568FACA}"/>
          </ac:spMkLst>
        </pc:spChg>
      </pc:sldChg>
      <pc:sldChg chg="modSp add mod">
        <pc:chgData name="Ali, Syed Waqqas" userId="1b3a5f44-9498-4738-8c4e-8127257d744d" providerId="ADAL" clId="{FFEE2D67-A7FB-4823-B677-76D25811BE8B}" dt="2024-01-22T18:00:47.780" v="1949" actId="20577"/>
        <pc:sldMkLst>
          <pc:docMk/>
          <pc:sldMk cId="2113464944" sldId="292"/>
        </pc:sldMkLst>
        <pc:spChg chg="mod">
          <ac:chgData name="Ali, Syed Waqqas" userId="1b3a5f44-9498-4738-8c4e-8127257d744d" providerId="ADAL" clId="{FFEE2D67-A7FB-4823-B677-76D25811BE8B}" dt="2024-01-22T17:08:30.157" v="390" actId="20577"/>
          <ac:spMkLst>
            <pc:docMk/>
            <pc:sldMk cId="2113464944" sldId="29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7:12:19.320" v="728" actId="207"/>
          <ac:spMkLst>
            <pc:docMk/>
            <pc:sldMk cId="2113464944" sldId="292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00:47.780" v="1949" actId="20577"/>
          <ac:spMkLst>
            <pc:docMk/>
            <pc:sldMk cId="2113464944" sldId="292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523546529" sldId="292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922221259" sldId="293"/>
        </pc:sldMkLst>
      </pc:sldChg>
      <pc:sldChg chg="modSp add mod">
        <pc:chgData name="Ali, Syed Waqqas" userId="1b3a5f44-9498-4738-8c4e-8127257d744d" providerId="ADAL" clId="{FFEE2D67-A7FB-4823-B677-76D25811BE8B}" dt="2024-01-22T18:00:52.269" v="1960" actId="20577"/>
        <pc:sldMkLst>
          <pc:docMk/>
          <pc:sldMk cId="1488044186" sldId="293"/>
        </pc:sldMkLst>
        <pc:spChg chg="mod">
          <ac:chgData name="Ali, Syed Waqqas" userId="1b3a5f44-9498-4738-8c4e-8127257d744d" providerId="ADAL" clId="{FFEE2D67-A7FB-4823-B677-76D25811BE8B}" dt="2024-01-22T17:12:29.506" v="738" actId="20577"/>
          <ac:spMkLst>
            <pc:docMk/>
            <pc:sldMk cId="1488044186" sldId="293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7:18:22.637" v="1023" actId="113"/>
          <ac:spMkLst>
            <pc:docMk/>
            <pc:sldMk cId="1488044186" sldId="293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00:52.269" v="1960" actId="20577"/>
          <ac:spMkLst>
            <pc:docMk/>
            <pc:sldMk cId="1488044186" sldId="293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904540098" sldId="294"/>
        </pc:sldMkLst>
      </pc:sldChg>
      <pc:sldChg chg="modSp add mod">
        <pc:chgData name="Ali, Syed Waqqas" userId="1b3a5f44-9498-4738-8c4e-8127257d744d" providerId="ADAL" clId="{FFEE2D67-A7FB-4823-B677-76D25811BE8B}" dt="2024-01-22T18:01:08.713" v="1964" actId="14"/>
        <pc:sldMkLst>
          <pc:docMk/>
          <pc:sldMk cId="2108649534" sldId="294"/>
        </pc:sldMkLst>
        <pc:spChg chg="mod">
          <ac:chgData name="Ali, Syed Waqqas" userId="1b3a5f44-9498-4738-8c4e-8127257d744d" providerId="ADAL" clId="{FFEE2D67-A7FB-4823-B677-76D25811BE8B}" dt="2024-01-22T17:28:06.127" v="1053" actId="20577"/>
          <ac:spMkLst>
            <pc:docMk/>
            <pc:sldMk cId="2108649534" sldId="29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1:08.713" v="1964" actId="14"/>
          <ac:spMkLst>
            <pc:docMk/>
            <pc:sldMk cId="2108649534" sldId="2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2T22:35:14.488" v="5552" actId="20577"/>
        <pc:sldMkLst>
          <pc:docMk/>
          <pc:sldMk cId="230423287" sldId="295"/>
        </pc:sldMkLst>
        <pc:spChg chg="mod">
          <ac:chgData name="Ali, Syed Waqqas" userId="1b3a5f44-9498-4738-8c4e-8127257d744d" providerId="ADAL" clId="{FFEE2D67-A7FB-4823-B677-76D25811BE8B}" dt="2024-01-22T17:33:11.362" v="1388" actId="20577"/>
          <ac:spMkLst>
            <pc:docMk/>
            <pc:sldMk cId="230423287" sldId="29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22:35:14.488" v="5552" actId="20577"/>
          <ac:spMkLst>
            <pc:docMk/>
            <pc:sldMk cId="230423287" sldId="29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11:04.376" v="2615" actId="20577"/>
          <ac:spMkLst>
            <pc:docMk/>
            <pc:sldMk cId="230423287" sldId="295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614255406" sldId="295"/>
        </pc:sldMkLst>
      </pc:sldChg>
      <pc:sldChg chg="modSp add mod">
        <pc:chgData name="Ali, Syed Waqqas" userId="1b3a5f44-9498-4738-8c4e-8127257d744d" providerId="ADAL" clId="{FFEE2D67-A7FB-4823-B677-76D25811BE8B}" dt="2024-01-22T18:03:10.940" v="2203" actId="20577"/>
        <pc:sldMkLst>
          <pc:docMk/>
          <pc:sldMk cId="859227236" sldId="296"/>
        </pc:sldMkLst>
        <pc:spChg chg="mod">
          <ac:chgData name="Ali, Syed Waqqas" userId="1b3a5f44-9498-4738-8c4e-8127257d744d" providerId="ADAL" clId="{FFEE2D67-A7FB-4823-B677-76D25811BE8B}" dt="2024-01-22T18:00:26.183" v="1931" actId="20577"/>
          <ac:spMkLst>
            <pc:docMk/>
            <pc:sldMk cId="859227236" sldId="29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3:10.940" v="2203" actId="20577"/>
          <ac:spMkLst>
            <pc:docMk/>
            <pc:sldMk cId="859227236" sldId="296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58720189" sldId="296"/>
        </pc:sldMkLst>
      </pc:sldChg>
      <pc:sldChg chg="modSp add del mod">
        <pc:chgData name="Ali, Syed Waqqas" userId="1b3a5f44-9498-4738-8c4e-8127257d744d" providerId="ADAL" clId="{FFEE2D67-A7FB-4823-B677-76D25811BE8B}" dt="2024-01-22T17:31:25.776" v="1325" actId="47"/>
        <pc:sldMkLst>
          <pc:docMk/>
          <pc:sldMk cId="4047006680" sldId="296"/>
        </pc:sldMkLst>
        <pc:spChg chg="mod">
          <ac:chgData name="Ali, Syed Waqqas" userId="1b3a5f44-9498-4738-8c4e-8127257d744d" providerId="ADAL" clId="{FFEE2D67-A7FB-4823-B677-76D25811BE8B}" dt="2024-01-22T17:29:57.973" v="1324" actId="20577"/>
          <ac:spMkLst>
            <pc:docMk/>
            <pc:sldMk cId="4047006680" sldId="296"/>
            <ac:spMk id="2" creationId="{0F38800C-8A7D-E150-1D69-4C942110B9A3}"/>
          </ac:spMkLst>
        </pc:spChg>
      </pc:sldChg>
      <pc:sldChg chg="modSp add mod">
        <pc:chgData name="Ali, Syed Waqqas" userId="1b3a5f44-9498-4738-8c4e-8127257d744d" providerId="ADAL" clId="{FFEE2D67-A7FB-4823-B677-76D25811BE8B}" dt="2024-01-22T18:04:29.529" v="2362" actId="20577"/>
        <pc:sldMkLst>
          <pc:docMk/>
          <pc:sldMk cId="3600404884" sldId="297"/>
        </pc:sldMkLst>
        <pc:spChg chg="mod">
          <ac:chgData name="Ali, Syed Waqqas" userId="1b3a5f44-9498-4738-8c4e-8127257d744d" providerId="ADAL" clId="{FFEE2D67-A7FB-4823-B677-76D25811BE8B}" dt="2024-01-22T18:04:29.529" v="2362" actId="20577"/>
          <ac:spMkLst>
            <pc:docMk/>
            <pc:sldMk cId="3600404884" sldId="297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685801888" sldId="297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4254112" sldId="298"/>
        </pc:sldMkLst>
      </pc:sldChg>
      <pc:sldChg chg="modSp add mod">
        <pc:chgData name="Ali, Syed Waqqas" userId="1b3a5f44-9498-4738-8c4e-8127257d744d" providerId="ADAL" clId="{FFEE2D67-A7FB-4823-B677-76D25811BE8B}" dt="2024-01-22T18:11:15.045" v="2630" actId="20577"/>
        <pc:sldMkLst>
          <pc:docMk/>
          <pc:sldMk cId="2683195128" sldId="298"/>
        </pc:sldMkLst>
        <pc:spChg chg="mod">
          <ac:chgData name="Ali, Syed Waqqas" userId="1b3a5f44-9498-4738-8c4e-8127257d744d" providerId="ADAL" clId="{FFEE2D67-A7FB-4823-B677-76D25811BE8B}" dt="2024-01-22T18:06:04.783" v="2376" actId="20577"/>
          <ac:spMkLst>
            <pc:docMk/>
            <pc:sldMk cId="2683195128" sldId="29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07:12.164" v="2592" actId="20577"/>
          <ac:spMkLst>
            <pc:docMk/>
            <pc:sldMk cId="2683195128" sldId="298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11:15.045" v="2630" actId="20577"/>
          <ac:spMkLst>
            <pc:docMk/>
            <pc:sldMk cId="2683195128" sldId="298"/>
            <ac:spMk id="8" creationId="{0B58A229-77C1-434D-D9A7-9FF908E4DB29}"/>
          </ac:spMkLst>
        </pc:spChg>
      </pc:sldChg>
      <pc:sldChg chg="modSp add mod ord">
        <pc:chgData name="Ali, Syed Waqqas" userId="1b3a5f44-9498-4738-8c4e-8127257d744d" providerId="ADAL" clId="{FFEE2D67-A7FB-4823-B677-76D25811BE8B}" dt="2024-01-22T18:11:37.850" v="2658"/>
        <pc:sldMkLst>
          <pc:docMk/>
          <pc:sldMk cId="1283562324" sldId="299"/>
        </pc:sldMkLst>
        <pc:spChg chg="mod">
          <ac:chgData name="Ali, Syed Waqqas" userId="1b3a5f44-9498-4738-8c4e-8127257d744d" providerId="ADAL" clId="{FFEE2D67-A7FB-4823-B677-76D25811BE8B}" dt="2024-01-22T18:11:28.867" v="2656" actId="20577"/>
          <ac:spMkLst>
            <pc:docMk/>
            <pc:sldMk cId="1283562324" sldId="299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768557698" sldId="299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522364143" sldId="300"/>
        </pc:sldMkLst>
      </pc:sldChg>
      <pc:sldChg chg="modSp add del mod">
        <pc:chgData name="Ali, Syed Waqqas" userId="1b3a5f44-9498-4738-8c4e-8127257d744d" providerId="ADAL" clId="{FFEE2D67-A7FB-4823-B677-76D25811BE8B}" dt="2024-01-22T18:14:15.222" v="2674" actId="47"/>
        <pc:sldMkLst>
          <pc:docMk/>
          <pc:sldMk cId="2537601355" sldId="300"/>
        </pc:sldMkLst>
        <pc:spChg chg="mod">
          <ac:chgData name="Ali, Syed Waqqas" userId="1b3a5f44-9498-4738-8c4e-8127257d744d" providerId="ADAL" clId="{FFEE2D67-A7FB-4823-B677-76D25811BE8B}" dt="2024-01-22T18:14:03.673" v="2671" actId="20577"/>
          <ac:spMkLst>
            <pc:docMk/>
            <pc:sldMk cId="2537601355" sldId="30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8:14:10.142" v="2673" actId="5793"/>
          <ac:spMkLst>
            <pc:docMk/>
            <pc:sldMk cId="2537601355" sldId="3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2T23:35:33.511" v="5560" actId="20577"/>
        <pc:sldMkLst>
          <pc:docMk/>
          <pc:sldMk cId="3538157070" sldId="300"/>
        </pc:sldMkLst>
        <pc:spChg chg="mod">
          <ac:chgData name="Ali, Syed Waqqas" userId="1b3a5f44-9498-4738-8c4e-8127257d744d" providerId="ADAL" clId="{FFEE2D67-A7FB-4823-B677-76D25811BE8B}" dt="2024-01-22T18:14:23.828" v="2694" actId="20577"/>
          <ac:spMkLst>
            <pc:docMk/>
            <pc:sldMk cId="3538157070" sldId="300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14:28.682" v="2697" actId="20577"/>
          <ac:spMkLst>
            <pc:docMk/>
            <pc:sldMk cId="3538157070" sldId="300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8:15:07.898" v="2758" actId="207"/>
          <ac:spMkLst>
            <pc:docMk/>
            <pc:sldMk cId="3538157070" sldId="300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3:35:33.511" v="5560" actId="20577"/>
          <ac:spMkLst>
            <pc:docMk/>
            <pc:sldMk cId="3538157070" sldId="300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15:51.057" v="2760" actId="20577"/>
          <ac:spMkLst>
            <pc:docMk/>
            <pc:sldMk cId="3538157070" sldId="300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098290670" sldId="301"/>
        </pc:sldMkLst>
      </pc:sldChg>
      <pc:sldChg chg="modSp add mod">
        <pc:chgData name="Ali, Syed Waqqas" userId="1b3a5f44-9498-4738-8c4e-8127257d744d" providerId="ADAL" clId="{FFEE2D67-A7FB-4823-B677-76D25811BE8B}" dt="2024-01-22T23:35:37.816" v="5564" actId="20577"/>
        <pc:sldMkLst>
          <pc:docMk/>
          <pc:sldMk cId="3331138963" sldId="301"/>
        </pc:sldMkLst>
        <pc:spChg chg="mod">
          <ac:chgData name="Ali, Syed Waqqas" userId="1b3a5f44-9498-4738-8c4e-8127257d744d" providerId="ADAL" clId="{FFEE2D67-A7FB-4823-B677-76D25811BE8B}" dt="2024-01-22T23:35:37.816" v="5564" actId="20577"/>
          <ac:spMkLst>
            <pc:docMk/>
            <pc:sldMk cId="3331138963" sldId="301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22:02.400" v="2773" actId="20577"/>
          <ac:spMkLst>
            <pc:docMk/>
            <pc:sldMk cId="3331138963" sldId="301"/>
            <ac:spMk id="11" creationId="{0DB48F52-A517-8F64-AACB-9A7AEB8B325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465584035" sldId="302"/>
        </pc:sldMkLst>
      </pc:sldChg>
      <pc:sldChg chg="modSp add mod">
        <pc:chgData name="Ali, Syed Waqqas" userId="1b3a5f44-9498-4738-8c4e-8127257d744d" providerId="ADAL" clId="{FFEE2D67-A7FB-4823-B677-76D25811BE8B}" dt="2024-01-22T18:25:12.695" v="3045" actId="20577"/>
        <pc:sldMkLst>
          <pc:docMk/>
          <pc:sldMk cId="3835519670" sldId="302"/>
        </pc:sldMkLst>
        <pc:spChg chg="mod">
          <ac:chgData name="Ali, Syed Waqqas" userId="1b3a5f44-9498-4738-8c4e-8127257d744d" providerId="ADAL" clId="{FFEE2D67-A7FB-4823-B677-76D25811BE8B}" dt="2024-01-22T18:22:19.704" v="2796" actId="20577"/>
          <ac:spMkLst>
            <pc:docMk/>
            <pc:sldMk cId="3835519670" sldId="302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24:44.596" v="3028" actId="20577"/>
          <ac:spMkLst>
            <pc:docMk/>
            <pc:sldMk cId="3835519670" sldId="302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8:24:04.154" v="2979" actId="207"/>
          <ac:spMkLst>
            <pc:docMk/>
            <pc:sldMk cId="3835519670" sldId="302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25:00.613" v="3042" actId="20577"/>
          <ac:spMkLst>
            <pc:docMk/>
            <pc:sldMk cId="3835519670" sldId="302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8:25:12.695" v="3045" actId="20577"/>
          <ac:spMkLst>
            <pc:docMk/>
            <pc:sldMk cId="3835519670" sldId="302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713721500" sldId="303"/>
        </pc:sldMkLst>
      </pc:sldChg>
      <pc:sldChg chg="addSp modSp add mod">
        <pc:chgData name="Ali, Syed Waqqas" userId="1b3a5f44-9498-4738-8c4e-8127257d744d" providerId="ADAL" clId="{FFEE2D67-A7FB-4823-B677-76D25811BE8B}" dt="2024-01-22T18:37:52.292" v="3296" actId="20577"/>
        <pc:sldMkLst>
          <pc:docMk/>
          <pc:sldMk cId="2090179984" sldId="303"/>
        </pc:sldMkLst>
        <pc:spChg chg="mod">
          <ac:chgData name="Ali, Syed Waqqas" userId="1b3a5f44-9498-4738-8c4e-8127257d744d" providerId="ADAL" clId="{FFEE2D67-A7FB-4823-B677-76D25811BE8B}" dt="2024-01-22T18:28:17.405" v="3069" actId="20577"/>
          <ac:spMkLst>
            <pc:docMk/>
            <pc:sldMk cId="2090179984" sldId="303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31:01.790" v="3293" actId="403"/>
          <ac:spMkLst>
            <pc:docMk/>
            <pc:sldMk cId="2090179984" sldId="303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31:04.109" v="3295" actId="403"/>
          <ac:spMkLst>
            <pc:docMk/>
            <pc:sldMk cId="2090179984" sldId="303"/>
            <ac:spMk id="6" creationId="{0B409958-BD7F-BA57-4C4D-20FADD342AD8}"/>
          </ac:spMkLst>
        </pc:spChg>
        <pc:spChg chg="add mod">
          <ac:chgData name="Ali, Syed Waqqas" userId="1b3a5f44-9498-4738-8c4e-8127257d744d" providerId="ADAL" clId="{FFEE2D67-A7FB-4823-B677-76D25811BE8B}" dt="2024-01-22T18:37:52.292" v="3296" actId="20577"/>
          <ac:spMkLst>
            <pc:docMk/>
            <pc:sldMk cId="2090179984" sldId="303"/>
            <ac:spMk id="12" creationId="{CD611B4F-AD26-1C1B-B5BD-2A5D42F43AB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806609530" sldId="304"/>
        </pc:sldMkLst>
      </pc:sldChg>
      <pc:sldChg chg="addSp delSp modSp add mod">
        <pc:chgData name="Ali, Syed Waqqas" userId="1b3a5f44-9498-4738-8c4e-8127257d744d" providerId="ADAL" clId="{FFEE2D67-A7FB-4823-B677-76D25811BE8B}" dt="2024-01-22T19:01:34.151" v="4098" actId="207"/>
        <pc:sldMkLst>
          <pc:docMk/>
          <pc:sldMk cId="3229134981" sldId="304"/>
        </pc:sldMkLst>
        <pc:spChg chg="mod">
          <ac:chgData name="Ali, Syed Waqqas" userId="1b3a5f44-9498-4738-8c4e-8127257d744d" providerId="ADAL" clId="{FFEE2D67-A7FB-4823-B677-76D25811BE8B}" dt="2024-01-22T18:38:37.659" v="3319" actId="20577"/>
          <ac:spMkLst>
            <pc:docMk/>
            <pc:sldMk cId="3229134981" sldId="30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19:01:34.151" v="4098" actId="207"/>
          <ac:spMkLst>
            <pc:docMk/>
            <pc:sldMk cId="3229134981" sldId="304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48" v="3698" actId="20577"/>
          <ac:spMkLst>
            <pc:docMk/>
            <pc:sldMk cId="3229134981" sldId="304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FFEE2D67-A7FB-4823-B677-76D25811BE8B}" dt="2024-01-22T18:42:24.694" v="3684" actId="478"/>
          <ac:spMkLst>
            <pc:docMk/>
            <pc:sldMk cId="3229134981" sldId="304"/>
            <ac:spMk id="9" creationId="{CDB5785B-0C69-7514-044C-3024B3C3CD1F}"/>
          </ac:spMkLst>
        </pc:spChg>
      </pc:sldChg>
      <pc:sldChg chg="delSp modSp add mod">
        <pc:chgData name="Ali, Syed Waqqas" userId="1b3a5f44-9498-4738-8c4e-8127257d744d" providerId="ADAL" clId="{FFEE2D67-A7FB-4823-B677-76D25811BE8B}" dt="2024-01-22T23:36:11.248" v="5566" actId="403"/>
        <pc:sldMkLst>
          <pc:docMk/>
          <pc:sldMk cId="124160832" sldId="305"/>
        </pc:sldMkLst>
        <pc:spChg chg="mod">
          <ac:chgData name="Ali, Syed Waqqas" userId="1b3a5f44-9498-4738-8c4e-8127257d744d" providerId="ADAL" clId="{FFEE2D67-A7FB-4823-B677-76D25811BE8B}" dt="2024-01-22T23:36:11.248" v="5566" actId="403"/>
          <ac:spMkLst>
            <pc:docMk/>
            <pc:sldMk cId="124160832" sldId="30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1.680" v="3709" actId="20577"/>
          <ac:spMkLst>
            <pc:docMk/>
            <pc:sldMk cId="124160832" sldId="305"/>
            <ac:spMk id="8" creationId="{0B58A229-77C1-434D-D9A7-9FF908E4DB29}"/>
          </ac:spMkLst>
        </pc:spChg>
        <pc:spChg chg="del">
          <ac:chgData name="Ali, Syed Waqqas" userId="1b3a5f44-9498-4738-8c4e-8127257d744d" providerId="ADAL" clId="{FFEE2D67-A7FB-4823-B677-76D25811BE8B}" dt="2024-01-22T18:42:19.513" v="3683" actId="478"/>
          <ac:spMkLst>
            <pc:docMk/>
            <pc:sldMk cId="124160832" sldId="305"/>
            <ac:spMk id="9" creationId="{CDB5785B-0C69-7514-044C-3024B3C3CD1F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623712234" sldId="30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718663223" sldId="306"/>
        </pc:sldMkLst>
      </pc:sldChg>
      <pc:sldChg chg="modSp add mod">
        <pc:chgData name="Ali, Syed Waqqas" userId="1b3a5f44-9498-4738-8c4e-8127257d744d" providerId="ADAL" clId="{FFEE2D67-A7FB-4823-B677-76D25811BE8B}" dt="2024-01-22T23:36:57.285" v="5604" actId="20577"/>
        <pc:sldMkLst>
          <pc:docMk/>
          <pc:sldMk cId="2751643288" sldId="306"/>
        </pc:sldMkLst>
        <pc:spChg chg="mod">
          <ac:chgData name="Ali, Syed Waqqas" userId="1b3a5f44-9498-4738-8c4e-8127257d744d" providerId="ADAL" clId="{FFEE2D67-A7FB-4823-B677-76D25811BE8B}" dt="2024-01-22T19:01:11.785" v="4095" actId="207"/>
          <ac:spMkLst>
            <pc:docMk/>
            <pc:sldMk cId="2751643288" sldId="30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9.973" v="3731" actId="20577"/>
          <ac:spMkLst>
            <pc:docMk/>
            <pc:sldMk cId="2751643288" sldId="306"/>
            <ac:spMk id="8" creationId="{0B58A229-77C1-434D-D9A7-9FF908E4DB29}"/>
          </ac:spMkLst>
        </pc:spChg>
        <pc:spChg chg="mod">
          <ac:chgData name="Ali, Syed Waqqas" userId="1b3a5f44-9498-4738-8c4e-8127257d744d" providerId="ADAL" clId="{FFEE2D67-A7FB-4823-B677-76D25811BE8B}" dt="2024-01-22T23:36:57.285" v="5604" actId="20577"/>
          <ac:spMkLst>
            <pc:docMk/>
            <pc:sldMk cId="2751643288" sldId="306"/>
            <ac:spMk id="9" creationId="{CDB5785B-0C69-7514-044C-3024B3C3CD1F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085050104" sldId="307"/>
        </pc:sldMkLst>
      </pc:sldChg>
      <pc:sldChg chg="modSp add mod">
        <pc:chgData name="Ali, Syed Waqqas" userId="1b3a5f44-9498-4738-8c4e-8127257d744d" providerId="ADAL" clId="{FFEE2D67-A7FB-4823-B677-76D25811BE8B}" dt="2024-01-22T23:36:41.024" v="5573" actId="113"/>
        <pc:sldMkLst>
          <pc:docMk/>
          <pc:sldMk cId="3259778925" sldId="307"/>
        </pc:sldMkLst>
        <pc:spChg chg="mod">
          <ac:chgData name="Ali, Syed Waqqas" userId="1b3a5f44-9498-4738-8c4e-8127257d744d" providerId="ADAL" clId="{FFEE2D67-A7FB-4823-B677-76D25811BE8B}" dt="2024-01-22T23:36:41.024" v="5573" actId="113"/>
          <ac:spMkLst>
            <pc:docMk/>
            <pc:sldMk cId="3259778925" sldId="30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2T18:42:56.015" v="3720" actId="20577"/>
          <ac:spMkLst>
            <pc:docMk/>
            <pc:sldMk cId="3259778925" sldId="307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94179604" sldId="308"/>
        </pc:sldMkLst>
      </pc:sldChg>
      <pc:sldChg chg="modSp add del mod">
        <pc:chgData name="Ali, Syed Waqqas" userId="1b3a5f44-9498-4738-8c4e-8127257d744d" providerId="ADAL" clId="{FFEE2D67-A7FB-4823-B677-76D25811BE8B}" dt="2024-01-22T18:54:55.304" v="3768" actId="47"/>
        <pc:sldMkLst>
          <pc:docMk/>
          <pc:sldMk cId="2916515928" sldId="308"/>
        </pc:sldMkLst>
        <pc:spChg chg="mod">
          <ac:chgData name="Ali, Syed Waqqas" userId="1b3a5f44-9498-4738-8c4e-8127257d744d" providerId="ADAL" clId="{FFEE2D67-A7FB-4823-B677-76D25811BE8B}" dt="2024-01-22T18:54:26.513" v="3755" actId="20577"/>
          <ac:spMkLst>
            <pc:docMk/>
            <pc:sldMk cId="2916515928" sldId="308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18:54:33.686" v="3766" actId="20577"/>
          <ac:spMkLst>
            <pc:docMk/>
            <pc:sldMk cId="2916515928" sldId="308"/>
            <ac:spMk id="9" creationId="{05407D09-D62F-D968-FCC8-CE349F660698}"/>
          </ac:spMkLst>
        </pc:spChg>
      </pc:sldChg>
      <pc:sldChg chg="modSp add mod">
        <pc:chgData name="Ali, Syed Waqqas" userId="1b3a5f44-9498-4738-8c4e-8127257d744d" providerId="ADAL" clId="{FFEE2D67-A7FB-4823-B677-76D25811BE8B}" dt="2024-01-22T19:00:57.996" v="4094" actId="207"/>
        <pc:sldMkLst>
          <pc:docMk/>
          <pc:sldMk cId="1724696896" sldId="309"/>
        </pc:sldMkLst>
        <pc:spChg chg="mod">
          <ac:chgData name="Ali, Syed Waqqas" userId="1b3a5f44-9498-4738-8c4e-8127257d744d" providerId="ADAL" clId="{FFEE2D67-A7FB-4823-B677-76D25811BE8B}" dt="2024-01-22T18:55:10.200" v="3825" actId="20577"/>
          <ac:spMkLst>
            <pc:docMk/>
            <pc:sldMk cId="1724696896" sldId="309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18:55:15.974" v="3840" actId="20577"/>
          <ac:spMkLst>
            <pc:docMk/>
            <pc:sldMk cId="1724696896" sldId="309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19:00:57.996" v="4094" actId="207"/>
          <ac:spMkLst>
            <pc:docMk/>
            <pc:sldMk cId="1724696896" sldId="309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18:55:22.731" v="3882" actId="20577"/>
          <ac:spMkLst>
            <pc:docMk/>
            <pc:sldMk cId="1724696896" sldId="309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19:00:57.996" v="4094" actId="207"/>
          <ac:spMkLst>
            <pc:docMk/>
            <pc:sldMk cId="1724696896" sldId="309"/>
            <ac:spMk id="6" creationId="{0B409958-BD7F-BA57-4C4D-20FADD342AD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66089104" sldId="309"/>
        </pc:sldMkLst>
      </pc:sldChg>
      <pc:sldChg chg="modSp add mod">
        <pc:chgData name="Ali, Syed Waqqas" userId="1b3a5f44-9498-4738-8c4e-8127257d744d" providerId="ADAL" clId="{FFEE2D67-A7FB-4823-B677-76D25811BE8B}" dt="2024-01-22T23:37:56.866" v="5614" actId="20577"/>
        <pc:sldMkLst>
          <pc:docMk/>
          <pc:sldMk cId="54937361" sldId="310"/>
        </pc:sldMkLst>
        <pc:spChg chg="mod">
          <ac:chgData name="Ali, Syed Waqqas" userId="1b3a5f44-9498-4738-8c4e-8127257d744d" providerId="ADAL" clId="{FFEE2D67-A7FB-4823-B677-76D25811BE8B}" dt="2024-01-22T23:37:53.926" v="5608" actId="20577"/>
          <ac:spMkLst>
            <pc:docMk/>
            <pc:sldMk cId="54937361" sldId="310"/>
            <ac:spMk id="2" creationId="{B5D19C15-72DF-16C9-E8B1-668BC2A4A015}"/>
          </ac:spMkLst>
        </pc:spChg>
        <pc:spChg chg="mod">
          <ac:chgData name="Ali, Syed Waqqas" userId="1b3a5f44-9498-4738-8c4e-8127257d744d" providerId="ADAL" clId="{FFEE2D67-A7FB-4823-B677-76D25811BE8B}" dt="2024-01-22T23:37:56.866" v="5614" actId="20577"/>
          <ac:spMkLst>
            <pc:docMk/>
            <pc:sldMk cId="54937361" sldId="310"/>
            <ac:spMk id="3" creationId="{9E2D5A4E-DA17-E69B-4A49-20131568FACA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716953159" sldId="310"/>
        </pc:sldMkLst>
      </pc:sldChg>
      <pc:sldChg chg="modSp add mod">
        <pc:chgData name="Ali, Syed Waqqas" userId="1b3a5f44-9498-4738-8c4e-8127257d744d" providerId="ADAL" clId="{FFEE2D67-A7FB-4823-B677-76D25811BE8B}" dt="2024-01-22T23:38:01.056" v="5618" actId="20577"/>
        <pc:sldMkLst>
          <pc:docMk/>
          <pc:sldMk cId="745629614" sldId="311"/>
        </pc:sldMkLst>
        <pc:spChg chg="mod">
          <ac:chgData name="Ali, Syed Waqqas" userId="1b3a5f44-9498-4738-8c4e-8127257d744d" providerId="ADAL" clId="{FFEE2D67-A7FB-4823-B677-76D25811BE8B}" dt="2024-01-22T23:38:01.056" v="5618" actId="20577"/>
          <ac:spMkLst>
            <pc:docMk/>
            <pc:sldMk cId="745629614" sldId="311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20:12:00.714" v="4131" actId="20577"/>
          <ac:spMkLst>
            <pc:docMk/>
            <pc:sldMk cId="745629614" sldId="311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21:21:28.781" v="4730" actId="207"/>
          <ac:spMkLst>
            <pc:docMk/>
            <pc:sldMk cId="745629614" sldId="311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0:14:22.814" v="4405" actId="207"/>
          <ac:spMkLst>
            <pc:docMk/>
            <pc:sldMk cId="745629614" sldId="311"/>
            <ac:spMk id="5" creationId="{AB5831DD-238E-616E-8453-C5EC67052E0A}"/>
          </ac:spMkLst>
        </pc:spChg>
        <pc:spChg chg="mod">
          <ac:chgData name="Ali, Syed Waqqas" userId="1b3a5f44-9498-4738-8c4e-8127257d744d" providerId="ADAL" clId="{FFEE2D67-A7FB-4823-B677-76D25811BE8B}" dt="2024-01-22T20:16:20.175" v="4417" actId="20577"/>
          <ac:spMkLst>
            <pc:docMk/>
            <pc:sldMk cId="745629614" sldId="311"/>
            <ac:spMk id="6" creationId="{0B409958-BD7F-BA57-4C4D-20FADD342AD8}"/>
          </ac:spMkLst>
        </pc:spChg>
        <pc:spChg chg="mod">
          <ac:chgData name="Ali, Syed Waqqas" userId="1b3a5f44-9498-4738-8c4e-8127257d744d" providerId="ADAL" clId="{FFEE2D67-A7FB-4823-B677-76D25811BE8B}" dt="2024-01-22T20:29:17.216" v="4720" actId="20577"/>
          <ac:spMkLst>
            <pc:docMk/>
            <pc:sldMk cId="745629614" sldId="311"/>
            <ac:spMk id="11" creationId="{0DB48F52-A517-8F64-AACB-9A7AEB8B325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463438703" sldId="311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74262796" sldId="312"/>
        </pc:sldMkLst>
      </pc:sldChg>
      <pc:sldChg chg="modSp add mod">
        <pc:chgData name="Ali, Syed Waqqas" userId="1b3a5f44-9498-4738-8c4e-8127257d744d" providerId="ADAL" clId="{FFEE2D67-A7FB-4823-B677-76D25811BE8B}" dt="2024-01-22T23:38:05.392" v="5622" actId="20577"/>
        <pc:sldMkLst>
          <pc:docMk/>
          <pc:sldMk cId="648740992" sldId="312"/>
        </pc:sldMkLst>
        <pc:spChg chg="mod">
          <ac:chgData name="Ali, Syed Waqqas" userId="1b3a5f44-9498-4738-8c4e-8127257d744d" providerId="ADAL" clId="{FFEE2D67-A7FB-4823-B677-76D25811BE8B}" dt="2024-01-22T23:38:05.392" v="5622" actId="20577"/>
          <ac:spMkLst>
            <pc:docMk/>
            <pc:sldMk cId="648740992" sldId="312"/>
            <ac:spMk id="2" creationId="{47BAB8DC-792C-43B5-3EBC-D7F7902B705A}"/>
          </ac:spMkLst>
        </pc:spChg>
        <pc:spChg chg="mod">
          <ac:chgData name="Ali, Syed Waqqas" userId="1b3a5f44-9498-4738-8c4e-8127257d744d" providerId="ADAL" clId="{FFEE2D67-A7FB-4823-B677-76D25811BE8B}" dt="2024-01-22T20:14:27.883" v="4406" actId="207"/>
          <ac:spMkLst>
            <pc:docMk/>
            <pc:sldMk cId="648740992" sldId="312"/>
            <ac:spMk id="3" creationId="{BCCBD51B-BCC7-C30F-0903-3C0B674C3654}"/>
          </ac:spMkLst>
        </pc:spChg>
        <pc:spChg chg="mod">
          <ac:chgData name="Ali, Syed Waqqas" userId="1b3a5f44-9498-4738-8c4e-8127257d744d" providerId="ADAL" clId="{FFEE2D67-A7FB-4823-B677-76D25811BE8B}" dt="2024-01-22T20:16:15.824" v="4410" actId="20577"/>
          <ac:spMkLst>
            <pc:docMk/>
            <pc:sldMk cId="648740992" sldId="312"/>
            <ac:spMk id="4" creationId="{17CA0B60-B747-3E6E-93DD-284D529CBF6A}"/>
          </ac:spMkLst>
        </pc:spChg>
        <pc:spChg chg="mod">
          <ac:chgData name="Ali, Syed Waqqas" userId="1b3a5f44-9498-4738-8c4e-8127257d744d" providerId="ADAL" clId="{FFEE2D67-A7FB-4823-B677-76D25811BE8B}" dt="2024-01-22T21:21:25.245" v="4729" actId="207"/>
          <ac:spMkLst>
            <pc:docMk/>
            <pc:sldMk cId="648740992" sldId="312"/>
            <ac:spMk id="6" creationId="{0B409958-BD7F-BA57-4C4D-20FADD342AD8}"/>
          </ac:spMkLst>
        </pc:spChg>
        <pc:spChg chg="mod">
          <ac:chgData name="Ali, Syed Waqqas" userId="1b3a5f44-9498-4738-8c4e-8127257d744d" providerId="ADAL" clId="{FFEE2D67-A7FB-4823-B677-76D25811BE8B}" dt="2024-01-22T20:29:13.575" v="4709" actId="20577"/>
          <ac:spMkLst>
            <pc:docMk/>
            <pc:sldMk cId="648740992" sldId="312"/>
            <ac:spMk id="11" creationId="{0DB48F52-A517-8F64-AACB-9A7AEB8B3258}"/>
          </ac:spMkLst>
        </pc:spChg>
      </pc:sldChg>
      <pc:sldChg chg="modSp add mod">
        <pc:chgData name="Ali, Syed Waqqas" userId="1b3a5f44-9498-4738-8c4e-8127257d744d" providerId="ADAL" clId="{FFEE2D67-A7FB-4823-B677-76D25811BE8B}" dt="2024-01-22T21:21:08.031" v="4726" actId="2711"/>
        <pc:sldMkLst>
          <pc:docMk/>
          <pc:sldMk cId="2021725047" sldId="313"/>
        </pc:sldMkLst>
        <pc:spChg chg="mod">
          <ac:chgData name="Ali, Syed Waqqas" userId="1b3a5f44-9498-4738-8c4e-8127257d744d" providerId="ADAL" clId="{FFEE2D67-A7FB-4823-B677-76D25811BE8B}" dt="2024-01-22T20:22:50.038" v="4467" actId="20577"/>
          <ac:spMkLst>
            <pc:docMk/>
            <pc:sldMk cId="2021725047" sldId="313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1:21:08.031" v="4726" actId="2711"/>
          <ac:spMkLst>
            <pc:docMk/>
            <pc:sldMk cId="2021725047" sldId="313"/>
            <ac:spMk id="3" creationId="{CD25B33D-4588-828C-A6BD-8326B33B6334}"/>
          </ac:spMkLst>
        </pc:spChg>
        <pc:spChg chg="mod">
          <ac:chgData name="Ali, Syed Waqqas" userId="1b3a5f44-9498-4738-8c4e-8127257d744d" providerId="ADAL" clId="{FFEE2D67-A7FB-4823-B677-76D25811BE8B}" dt="2024-01-22T20:29:07.751" v="4698" actId="20577"/>
          <ac:spMkLst>
            <pc:docMk/>
            <pc:sldMk cId="2021725047" sldId="313"/>
            <ac:spMk id="9" creationId="{05407D09-D62F-D968-FCC8-CE349F660698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64105148" sldId="313"/>
        </pc:sldMkLst>
      </pc:sldChg>
      <pc:sldChg chg="addSp delSp modSp add mod">
        <pc:chgData name="Ali, Syed Waqqas" userId="1b3a5f44-9498-4738-8c4e-8127257d744d" providerId="ADAL" clId="{FFEE2D67-A7FB-4823-B677-76D25811BE8B}" dt="2024-01-22T21:23:30.068" v="4756" actId="20577"/>
        <pc:sldMkLst>
          <pc:docMk/>
          <pc:sldMk cId="999256866" sldId="314"/>
        </pc:sldMkLst>
        <pc:spChg chg="mod">
          <ac:chgData name="Ali, Syed Waqqas" userId="1b3a5f44-9498-4738-8c4e-8127257d744d" providerId="ADAL" clId="{FFEE2D67-A7FB-4823-B677-76D25811BE8B}" dt="2024-01-22T21:23:30.068" v="4756" actId="20577"/>
          <ac:spMkLst>
            <pc:docMk/>
            <pc:sldMk cId="999256866" sldId="314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1:21:01.360" v="4724" actId="2711"/>
          <ac:spMkLst>
            <pc:docMk/>
            <pc:sldMk cId="999256866" sldId="314"/>
            <ac:spMk id="3" creationId="{CD25B33D-4588-828C-A6BD-8326B33B6334}"/>
          </ac:spMkLst>
        </pc:spChg>
        <pc:spChg chg="del">
          <ac:chgData name="Ali, Syed Waqqas" userId="1b3a5f44-9498-4738-8c4e-8127257d744d" providerId="ADAL" clId="{FFEE2D67-A7FB-4823-B677-76D25811BE8B}" dt="2024-01-22T20:24:33.618" v="4564" actId="22"/>
          <ac:spMkLst>
            <pc:docMk/>
            <pc:sldMk cId="999256866" sldId="314"/>
            <ac:spMk id="4" creationId="{49959AFF-12A6-2BF9-0391-BF2E7E44A9BF}"/>
          </ac:spMkLst>
        </pc:spChg>
        <pc:spChg chg="mod">
          <ac:chgData name="Ali, Syed Waqqas" userId="1b3a5f44-9498-4738-8c4e-8127257d744d" providerId="ADAL" clId="{FFEE2D67-A7FB-4823-B677-76D25811BE8B}" dt="2024-01-22T20:29:02.749" v="4687" actId="20577"/>
          <ac:spMkLst>
            <pc:docMk/>
            <pc:sldMk cId="999256866" sldId="314"/>
            <ac:spMk id="9" creationId="{05407D09-D62F-D968-FCC8-CE349F660698}"/>
          </ac:spMkLst>
        </pc:spChg>
        <pc:picChg chg="add mod ord">
          <ac:chgData name="Ali, Syed Waqqas" userId="1b3a5f44-9498-4738-8c4e-8127257d744d" providerId="ADAL" clId="{FFEE2D67-A7FB-4823-B677-76D25811BE8B}" dt="2024-01-22T20:24:33.618" v="4564" actId="22"/>
          <ac:picMkLst>
            <pc:docMk/>
            <pc:sldMk cId="999256866" sldId="314"/>
            <ac:picMk id="11" creationId="{596533C2-15B6-8224-9538-7852AC1BF380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354805594" sldId="314"/>
        </pc:sldMkLst>
      </pc:sldChg>
      <pc:sldChg chg="addSp modSp add mod">
        <pc:chgData name="Ali, Syed Waqqas" userId="1b3a5f44-9498-4738-8c4e-8127257d744d" providerId="ADAL" clId="{FFEE2D67-A7FB-4823-B677-76D25811BE8B}" dt="2024-01-22T21:23:22.747" v="4746" actId="20577"/>
        <pc:sldMkLst>
          <pc:docMk/>
          <pc:sldMk cId="2263272667" sldId="315"/>
        </pc:sldMkLst>
        <pc:spChg chg="mod">
          <ac:chgData name="Ali, Syed Waqqas" userId="1b3a5f44-9498-4738-8c4e-8127257d744d" providerId="ADAL" clId="{FFEE2D67-A7FB-4823-B677-76D25811BE8B}" dt="2024-01-22T21:23:22.747" v="4746" actId="20577"/>
          <ac:spMkLst>
            <pc:docMk/>
            <pc:sldMk cId="2263272667" sldId="315"/>
            <ac:spMk id="2" creationId="{7941C4D4-39FE-4935-5E75-41F4E4B94491}"/>
          </ac:spMkLst>
        </pc:spChg>
        <pc:spChg chg="mod">
          <ac:chgData name="Ali, Syed Waqqas" userId="1b3a5f44-9498-4738-8c4e-8127257d744d" providerId="ADAL" clId="{FFEE2D67-A7FB-4823-B677-76D25811BE8B}" dt="2024-01-22T20:36:41.542" v="4722" actId="2711"/>
          <ac:spMkLst>
            <pc:docMk/>
            <pc:sldMk cId="2263272667" sldId="315"/>
            <ac:spMk id="3" creationId="{CD25B33D-4588-828C-A6BD-8326B33B6334}"/>
          </ac:spMkLst>
        </pc:spChg>
        <pc:spChg chg="mod">
          <ac:chgData name="Ali, Syed Waqqas" userId="1b3a5f44-9498-4738-8c4e-8127257d744d" providerId="ADAL" clId="{FFEE2D67-A7FB-4823-B677-76D25811BE8B}" dt="2024-01-22T20:28:58.664" v="4676" actId="20577"/>
          <ac:spMkLst>
            <pc:docMk/>
            <pc:sldMk cId="2263272667" sldId="315"/>
            <ac:spMk id="9" creationId="{05407D09-D62F-D968-FCC8-CE349F660698}"/>
          </ac:spMkLst>
        </pc:spChg>
        <pc:spChg chg="add mod">
          <ac:chgData name="Ali, Syed Waqqas" userId="1b3a5f44-9498-4738-8c4e-8127257d744d" providerId="ADAL" clId="{FFEE2D67-A7FB-4823-B677-76D25811BE8B}" dt="2024-01-22T20:28:06.708" v="4665" actId="1037"/>
          <ac:spMkLst>
            <pc:docMk/>
            <pc:sldMk cId="2263272667" sldId="315"/>
            <ac:spMk id="12" creationId="{1874AA7E-B728-C33C-7194-A427F8046D4F}"/>
          </ac:spMkLst>
        </pc:spChg>
        <pc:picChg chg="add mod">
          <ac:chgData name="Ali, Syed Waqqas" userId="1b3a5f44-9498-4738-8c4e-8127257d744d" providerId="ADAL" clId="{FFEE2D67-A7FB-4823-B677-76D25811BE8B}" dt="2024-01-22T20:28:05.118" v="4647" actId="1037"/>
          <ac:picMkLst>
            <pc:docMk/>
            <pc:sldMk cId="2263272667" sldId="315"/>
            <ac:picMk id="10" creationId="{C9340915-9BCE-F973-1196-FB72398DC04C}"/>
          </ac:picMkLst>
        </pc:pic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95569670" sldId="31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604013831" sldId="316"/>
        </pc:sldMkLst>
      </pc:sldChg>
      <pc:sldChg chg="modSp add mod">
        <pc:chgData name="Ali, Syed Waqqas" userId="1b3a5f44-9498-4738-8c4e-8127257d744d" providerId="ADAL" clId="{FFEE2D67-A7FB-4823-B677-76D25811BE8B}" dt="2024-01-23T10:03:32.305" v="8390" actId="20577"/>
        <pc:sldMkLst>
          <pc:docMk/>
          <pc:sldMk cId="2151986318" sldId="316"/>
        </pc:sldMkLst>
        <pc:spChg chg="mod">
          <ac:chgData name="Ali, Syed Waqqas" userId="1b3a5f44-9498-4738-8c4e-8127257d744d" providerId="ADAL" clId="{FFEE2D67-A7FB-4823-B677-76D25811BE8B}" dt="2024-01-23T09:59:22.823" v="8088" actId="20577"/>
          <ac:spMkLst>
            <pc:docMk/>
            <pc:sldMk cId="2151986318" sldId="31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01:43.246" v="8364" actId="20577"/>
          <ac:spMkLst>
            <pc:docMk/>
            <pc:sldMk cId="2151986318" sldId="31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03:32.305" v="8390" actId="20577"/>
          <ac:spMkLst>
            <pc:docMk/>
            <pc:sldMk cId="2151986318" sldId="316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02:13.156" v="8379" actId="20577"/>
        <pc:sldMkLst>
          <pc:docMk/>
          <pc:sldMk cId="3041981799" sldId="317"/>
        </pc:sldMkLst>
        <pc:spChg chg="mod">
          <ac:chgData name="Ali, Syed Waqqas" userId="1b3a5f44-9498-4738-8c4e-8127257d744d" providerId="ADAL" clId="{FFEE2D67-A7FB-4823-B677-76D25811BE8B}" dt="2024-01-23T10:02:13.156" v="8379" actId="20577"/>
          <ac:spMkLst>
            <pc:docMk/>
            <pc:sldMk cId="3041981799" sldId="317"/>
            <ac:spMk id="2" creationId="{B5D19C15-72DF-16C9-E8B1-668BC2A4A015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352636357" sldId="317"/>
        </pc:sldMkLst>
      </pc:sldChg>
      <pc:sldChg chg="modSp add mod">
        <pc:chgData name="Ali, Syed Waqqas" userId="1b3a5f44-9498-4738-8c4e-8127257d744d" providerId="ADAL" clId="{FFEE2D67-A7FB-4823-B677-76D25811BE8B}" dt="2024-01-22T22:35:19.887" v="5556" actId="20577"/>
        <pc:sldMkLst>
          <pc:docMk/>
          <pc:sldMk cId="990362366" sldId="318"/>
        </pc:sldMkLst>
        <pc:spChg chg="mod">
          <ac:chgData name="Ali, Syed Waqqas" userId="1b3a5f44-9498-4738-8c4e-8127257d744d" providerId="ADAL" clId="{FFEE2D67-A7FB-4823-B677-76D25811BE8B}" dt="2024-01-22T22:35:19.887" v="5556" actId="20577"/>
          <ac:spMkLst>
            <pc:docMk/>
            <pc:sldMk cId="990362366" sldId="31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252235397" sldId="318"/>
        </pc:sldMkLst>
      </pc:sldChg>
      <pc:sldChg chg="modSp add mod">
        <pc:chgData name="Ali, Syed Waqqas" userId="1b3a5f44-9498-4738-8c4e-8127257d744d" providerId="ADAL" clId="{FFEE2D67-A7FB-4823-B677-76D25811BE8B}" dt="2024-01-23T10:37:15.780" v="9399" actId="403"/>
        <pc:sldMkLst>
          <pc:docMk/>
          <pc:sldMk cId="499750286" sldId="319"/>
        </pc:sldMkLst>
        <pc:spChg chg="mod">
          <ac:chgData name="Ali, Syed Waqqas" userId="1b3a5f44-9498-4738-8c4e-8127257d744d" providerId="ADAL" clId="{FFEE2D67-A7FB-4823-B677-76D25811BE8B}" dt="2024-01-23T10:37:15.780" v="9399" actId="403"/>
          <ac:spMkLst>
            <pc:docMk/>
            <pc:sldMk cId="499750286" sldId="31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7:09.164" v="9396" actId="403"/>
          <ac:spMkLst>
            <pc:docMk/>
            <pc:sldMk cId="499750286" sldId="31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558337031" sldId="319"/>
        </pc:sldMkLst>
      </pc:sldChg>
      <pc:sldChg chg="modSp add mod">
        <pc:chgData name="Ali, Syed Waqqas" userId="1b3a5f44-9498-4738-8c4e-8127257d744d" providerId="ADAL" clId="{FFEE2D67-A7FB-4823-B677-76D25811BE8B}" dt="2024-01-23T09:37:39.337" v="5656" actId="20577"/>
        <pc:sldMkLst>
          <pc:docMk/>
          <pc:sldMk cId="2685700527" sldId="320"/>
        </pc:sldMkLst>
        <pc:spChg chg="mod">
          <ac:chgData name="Ali, Syed Waqqas" userId="1b3a5f44-9498-4738-8c4e-8127257d744d" providerId="ADAL" clId="{FFEE2D67-A7FB-4823-B677-76D25811BE8B}" dt="2024-01-23T09:37:39.337" v="5656" actId="20577"/>
          <ac:spMkLst>
            <pc:docMk/>
            <pc:sldMk cId="2685700527" sldId="320"/>
            <ac:spMk id="2" creationId="{B5D19C15-72DF-16C9-E8B1-668BC2A4A015}"/>
          </ac:spMkLst>
        </pc:spChg>
      </pc:sldChg>
      <pc:sldChg chg="modSp add del mod">
        <pc:chgData name="Ali, Syed Waqqas" userId="1b3a5f44-9498-4738-8c4e-8127257d744d" providerId="ADAL" clId="{FFEE2D67-A7FB-4823-B677-76D25811BE8B}" dt="2024-01-22T21:37:47.924" v="5541" actId="47"/>
        <pc:sldMkLst>
          <pc:docMk/>
          <pc:sldMk cId="2910103262" sldId="320"/>
        </pc:sldMkLst>
        <pc:spChg chg="mod">
          <ac:chgData name="Ali, Syed Waqqas" userId="1b3a5f44-9498-4738-8c4e-8127257d744d" providerId="ADAL" clId="{FFEE2D67-A7FB-4823-B677-76D25811BE8B}" dt="2024-01-22T21:34:35.646" v="4937" actId="20577"/>
          <ac:spMkLst>
            <pc:docMk/>
            <pc:sldMk cId="2910103262" sldId="32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2T21:37:44.289" v="5540" actId="14100"/>
          <ac:spMkLst>
            <pc:docMk/>
            <pc:sldMk cId="2910103262" sldId="320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623815398" sldId="320"/>
        </pc:sldMkLst>
      </pc:sldChg>
      <pc:sldChg chg="modSp add mod">
        <pc:chgData name="Ali, Syed Waqqas" userId="1b3a5f44-9498-4738-8c4e-8127257d744d" providerId="ADAL" clId="{FFEE2D67-A7FB-4823-B677-76D25811BE8B}" dt="2024-01-23T09:39:33.020" v="5881" actId="20577"/>
        <pc:sldMkLst>
          <pc:docMk/>
          <pc:sldMk cId="566110595" sldId="321"/>
        </pc:sldMkLst>
        <pc:spChg chg="mod">
          <ac:chgData name="Ali, Syed Waqqas" userId="1b3a5f44-9498-4738-8c4e-8127257d744d" providerId="ADAL" clId="{FFEE2D67-A7FB-4823-B677-76D25811BE8B}" dt="2024-01-23T09:38:40.506" v="5674" actId="20577"/>
          <ac:spMkLst>
            <pc:docMk/>
            <pc:sldMk cId="566110595" sldId="32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39:28.727" v="5872" actId="20577"/>
          <ac:spMkLst>
            <pc:docMk/>
            <pc:sldMk cId="566110595" sldId="321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39:33.020" v="5881" actId="20577"/>
          <ac:spMkLst>
            <pc:docMk/>
            <pc:sldMk cId="566110595" sldId="321"/>
            <ac:spMk id="8" creationId="{0B58A229-77C1-434D-D9A7-9FF908E4DB29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770873912" sldId="321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66409819" sldId="322"/>
        </pc:sldMkLst>
      </pc:sldChg>
      <pc:sldChg chg="modSp add mod">
        <pc:chgData name="Ali, Syed Waqqas" userId="1b3a5f44-9498-4738-8c4e-8127257d744d" providerId="ADAL" clId="{FFEE2D67-A7FB-4823-B677-76D25811BE8B}" dt="2024-01-23T09:41:12.038" v="6204" actId="20577"/>
        <pc:sldMkLst>
          <pc:docMk/>
          <pc:sldMk cId="1953433844" sldId="322"/>
        </pc:sldMkLst>
        <pc:spChg chg="mod">
          <ac:chgData name="Ali, Syed Waqqas" userId="1b3a5f44-9498-4738-8c4e-8127257d744d" providerId="ADAL" clId="{FFEE2D67-A7FB-4823-B677-76D25811BE8B}" dt="2024-01-23T09:39:46.698" v="5901" actId="20577"/>
          <ac:spMkLst>
            <pc:docMk/>
            <pc:sldMk cId="1953433844" sldId="32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1:12.038" v="6204" actId="20577"/>
          <ac:spMkLst>
            <pc:docMk/>
            <pc:sldMk cId="1953433844" sldId="322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FFEE2D67-A7FB-4823-B677-76D25811BE8B}" dt="2024-01-23T09:41:09.510" v="6203"/>
        <pc:sldMkLst>
          <pc:docMk/>
          <pc:sldMk cId="1277073810" sldId="323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892100680" sldId="323"/>
        </pc:sldMkLst>
      </pc:sldChg>
      <pc:sldChg chg="modSp add mod">
        <pc:chgData name="Ali, Syed Waqqas" userId="1b3a5f44-9498-4738-8c4e-8127257d744d" providerId="ADAL" clId="{FFEE2D67-A7FB-4823-B677-76D25811BE8B}" dt="2024-01-23T09:44:02.739" v="6467" actId="207"/>
        <pc:sldMkLst>
          <pc:docMk/>
          <pc:sldMk cId="1112939863" sldId="324"/>
        </pc:sldMkLst>
        <pc:spChg chg="mod">
          <ac:chgData name="Ali, Syed Waqqas" userId="1b3a5f44-9498-4738-8c4e-8127257d744d" providerId="ADAL" clId="{FFEE2D67-A7FB-4823-B677-76D25811BE8B}" dt="2024-01-23T09:41:35.220" v="6240" actId="20577"/>
          <ac:spMkLst>
            <pc:docMk/>
            <pc:sldMk cId="1112939863" sldId="32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4:02.739" v="6467" actId="207"/>
          <ac:spMkLst>
            <pc:docMk/>
            <pc:sldMk cId="1112939863" sldId="324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346308680" sldId="324"/>
        </pc:sldMkLst>
      </pc:sldChg>
      <pc:sldChg chg="addSp delSp modSp add mod">
        <pc:chgData name="Ali, Syed Waqqas" userId="1b3a5f44-9498-4738-8c4e-8127257d744d" providerId="ADAL" clId="{FFEE2D67-A7FB-4823-B677-76D25811BE8B}" dt="2024-01-23T09:47:59.837" v="6934" actId="478"/>
        <pc:sldMkLst>
          <pc:docMk/>
          <pc:sldMk cId="126515380" sldId="325"/>
        </pc:sldMkLst>
        <pc:spChg chg="mod">
          <ac:chgData name="Ali, Syed Waqqas" userId="1b3a5f44-9498-4738-8c4e-8127257d744d" providerId="ADAL" clId="{FFEE2D67-A7FB-4823-B677-76D25811BE8B}" dt="2024-01-23T09:44:48.154" v="6529" actId="20577"/>
          <ac:spMkLst>
            <pc:docMk/>
            <pc:sldMk cId="126515380" sldId="32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47:09.495" v="6882" actId="14100"/>
          <ac:spMkLst>
            <pc:docMk/>
            <pc:sldMk cId="126515380" sldId="325"/>
            <ac:spMk id="3" creationId="{B3B2A76D-3F08-9C2B-C3E3-4A25DA409F80}"/>
          </ac:spMkLst>
        </pc:spChg>
        <pc:spChg chg="add del mod">
          <ac:chgData name="Ali, Syed Waqqas" userId="1b3a5f44-9498-4738-8c4e-8127257d744d" providerId="ADAL" clId="{FFEE2D67-A7FB-4823-B677-76D25811BE8B}" dt="2024-01-23T09:47:59.837" v="6934" actId="478"/>
          <ac:spMkLst>
            <pc:docMk/>
            <pc:sldMk cId="126515380" sldId="325"/>
            <ac:spMk id="9" creationId="{4D237B1C-5477-3DB4-BDE4-25996638CBE8}"/>
          </ac:spMkLst>
        </pc:spChg>
        <pc:cxnChg chg="add del">
          <ac:chgData name="Ali, Syed Waqqas" userId="1b3a5f44-9498-4738-8c4e-8127257d744d" providerId="ADAL" clId="{FFEE2D67-A7FB-4823-B677-76D25811BE8B}" dt="2024-01-23T09:47:58.785" v="6933" actId="478"/>
          <ac:cxnSpMkLst>
            <pc:docMk/>
            <pc:sldMk cId="126515380" sldId="325"/>
            <ac:cxnSpMk id="11" creationId="{5488FFE8-66FC-853A-5951-A3DA465091C5}"/>
          </ac:cxnSpMkLst>
        </pc:cxnChg>
        <pc:cxnChg chg="add del mod">
          <ac:chgData name="Ali, Syed Waqqas" userId="1b3a5f44-9498-4738-8c4e-8127257d744d" providerId="ADAL" clId="{FFEE2D67-A7FB-4823-B677-76D25811BE8B}" dt="2024-01-23T09:47:58.125" v="6932" actId="478"/>
          <ac:cxnSpMkLst>
            <pc:docMk/>
            <pc:sldMk cId="126515380" sldId="325"/>
            <ac:cxnSpMk id="12" creationId="{8F66D158-0240-9354-A8E5-2DF952F15C56}"/>
          </ac:cxnSpMkLst>
        </pc:cxnChg>
      </pc:sldChg>
      <pc:sldChg chg="add del">
        <pc:chgData name="Ali, Syed Waqqas" userId="1b3a5f44-9498-4738-8c4e-8127257d744d" providerId="ADAL" clId="{FFEE2D67-A7FB-4823-B677-76D25811BE8B}" dt="2024-01-23T09:44:26.717" v="6469"/>
        <pc:sldMkLst>
          <pc:docMk/>
          <pc:sldMk cId="521739303" sldId="325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3391165367" sldId="325"/>
        </pc:sldMkLst>
      </pc:sldChg>
      <pc:sldChg chg="addSp modSp add mod">
        <pc:chgData name="Ali, Syed Waqqas" userId="1b3a5f44-9498-4738-8c4e-8127257d744d" providerId="ADAL" clId="{FFEE2D67-A7FB-4823-B677-76D25811BE8B}" dt="2024-01-23T09:50:12.457" v="7052" actId="1076"/>
        <pc:sldMkLst>
          <pc:docMk/>
          <pc:sldMk cId="2054371357" sldId="326"/>
        </pc:sldMkLst>
        <pc:spChg chg="mod">
          <ac:chgData name="Ali, Syed Waqqas" userId="1b3a5f44-9498-4738-8c4e-8127257d744d" providerId="ADAL" clId="{FFEE2D67-A7FB-4823-B677-76D25811BE8B}" dt="2024-01-23T09:48:18.588" v="6992" actId="14100"/>
          <ac:spMkLst>
            <pc:docMk/>
            <pc:sldMk cId="2054371357" sldId="32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50:09.554" v="7051" actId="1076"/>
          <ac:spMkLst>
            <pc:docMk/>
            <pc:sldMk cId="2054371357" sldId="326"/>
            <ac:spMk id="9" creationId="{4D237B1C-5477-3DB4-BDE4-25996638CBE8}"/>
          </ac:spMkLst>
        </pc:spChg>
        <pc:spChg chg="add mod">
          <ac:chgData name="Ali, Syed Waqqas" userId="1b3a5f44-9498-4738-8c4e-8127257d744d" providerId="ADAL" clId="{FFEE2D67-A7FB-4823-B677-76D25811BE8B}" dt="2024-01-23T09:49:37.241" v="7029" actId="1076"/>
          <ac:spMkLst>
            <pc:docMk/>
            <pc:sldMk cId="2054371357" sldId="326"/>
            <ac:spMk id="10" creationId="{406DAD6E-FB02-1144-6F48-52FE597B2D32}"/>
          </ac:spMkLst>
        </pc:spChg>
        <pc:spChg chg="add mod">
          <ac:chgData name="Ali, Syed Waqqas" userId="1b3a5f44-9498-4738-8c4e-8127257d744d" providerId="ADAL" clId="{FFEE2D67-A7FB-4823-B677-76D25811BE8B}" dt="2024-01-23T09:50:12.457" v="7052" actId="1076"/>
          <ac:spMkLst>
            <pc:docMk/>
            <pc:sldMk cId="2054371357" sldId="326"/>
            <ac:spMk id="14" creationId="{06232509-FD69-B70B-6FE4-D4FF42A80724}"/>
          </ac:spMkLst>
        </pc:spChg>
        <pc:spChg chg="add mod">
          <ac:chgData name="Ali, Syed Waqqas" userId="1b3a5f44-9498-4738-8c4e-8127257d744d" providerId="ADAL" clId="{FFEE2D67-A7FB-4823-B677-76D25811BE8B}" dt="2024-01-23T09:49:37.241" v="7029" actId="1076"/>
          <ac:spMkLst>
            <pc:docMk/>
            <pc:sldMk cId="2054371357" sldId="326"/>
            <ac:spMk id="17" creationId="{F2314B6D-0069-94DA-D860-5D35DD1B185C}"/>
          </ac:spMkLst>
        </pc:spChg>
        <pc:cxnChg chg="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1" creationId="{5488FFE8-66FC-853A-5951-A3DA465091C5}"/>
          </ac:cxnSpMkLst>
        </pc:cxnChg>
        <pc:cxnChg chg="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2" creationId="{8F66D158-0240-9354-A8E5-2DF952F15C56}"/>
          </ac:cxnSpMkLst>
        </pc:cxnChg>
        <pc:cxnChg chg="add mod">
          <ac:chgData name="Ali, Syed Waqqas" userId="1b3a5f44-9498-4738-8c4e-8127257d744d" providerId="ADAL" clId="{FFEE2D67-A7FB-4823-B677-76D25811BE8B}" dt="2024-01-23T09:49:37.241" v="7029" actId="1076"/>
          <ac:cxnSpMkLst>
            <pc:docMk/>
            <pc:sldMk cId="2054371357" sldId="326"/>
            <ac:cxnSpMk id="15" creationId="{9392D8DC-8324-075F-B305-65466EED4788}"/>
          </ac:cxnSpMkLst>
        </pc:cxn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637405714" sldId="326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1747707987" sldId="327"/>
        </pc:sldMkLst>
      </pc:sldChg>
      <pc:sldChg chg="modSp add mod">
        <pc:chgData name="Ali, Syed Waqqas" userId="1b3a5f44-9498-4738-8c4e-8127257d744d" providerId="ADAL" clId="{FFEE2D67-A7FB-4823-B677-76D25811BE8B}" dt="2024-01-23T09:52:05.442" v="7403" actId="2711"/>
        <pc:sldMkLst>
          <pc:docMk/>
          <pc:sldMk cId="3162934042" sldId="327"/>
        </pc:sldMkLst>
        <pc:spChg chg="mod">
          <ac:chgData name="Ali, Syed Waqqas" userId="1b3a5f44-9498-4738-8c4e-8127257d744d" providerId="ADAL" clId="{FFEE2D67-A7FB-4823-B677-76D25811BE8B}" dt="2024-01-23T09:50:46.304" v="7072" actId="20577"/>
          <ac:spMkLst>
            <pc:docMk/>
            <pc:sldMk cId="3162934042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2:05.442" v="7403" actId="2711"/>
          <ac:spMkLst>
            <pc:docMk/>
            <pc:sldMk cId="3162934042" sldId="327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09:51:35.474" v="7314" actId="20577"/>
          <ac:spMkLst>
            <pc:docMk/>
            <pc:sldMk cId="3162934042" sldId="327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09:56:33.917" v="7838" actId="20577"/>
        <pc:sldMkLst>
          <pc:docMk/>
          <pc:sldMk cId="1697353793" sldId="328"/>
        </pc:sldMkLst>
        <pc:spChg chg="mod">
          <ac:chgData name="Ali, Syed Waqqas" userId="1b3a5f44-9498-4738-8c4e-8127257d744d" providerId="ADAL" clId="{FFEE2D67-A7FB-4823-B677-76D25811BE8B}" dt="2024-01-23T09:52:33.583" v="7425" actId="20577"/>
          <ac:spMkLst>
            <pc:docMk/>
            <pc:sldMk cId="1697353793" sldId="32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6:33.917" v="7838" actId="20577"/>
          <ac:spMkLst>
            <pc:docMk/>
            <pc:sldMk cId="1697353793" sldId="328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856647190" sldId="328"/>
        </pc:sldMkLst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2115915417" sldId="329"/>
        </pc:sldMkLst>
      </pc:sldChg>
      <pc:sldChg chg="modSp add mod">
        <pc:chgData name="Ali, Syed Waqqas" userId="1b3a5f44-9498-4738-8c4e-8127257d744d" providerId="ADAL" clId="{FFEE2D67-A7FB-4823-B677-76D25811BE8B}" dt="2024-01-23T09:57:34.302" v="8050" actId="20577"/>
        <pc:sldMkLst>
          <pc:docMk/>
          <pc:sldMk cId="2427188798" sldId="329"/>
        </pc:sldMkLst>
        <pc:spChg chg="mod">
          <ac:chgData name="Ali, Syed Waqqas" userId="1b3a5f44-9498-4738-8c4e-8127257d744d" providerId="ADAL" clId="{FFEE2D67-A7FB-4823-B677-76D25811BE8B}" dt="2024-01-23T09:57:18.271" v="8016" actId="20577"/>
          <ac:spMkLst>
            <pc:docMk/>
            <pc:sldMk cId="2427188798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09:57:34.302" v="8050" actId="20577"/>
          <ac:spMkLst>
            <pc:docMk/>
            <pc:sldMk cId="2427188798" sldId="329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FFEE2D67-A7FB-4823-B677-76D25811BE8B}" dt="2024-01-22T16:55:29.322" v="0" actId="47"/>
        <pc:sldMkLst>
          <pc:docMk/>
          <pc:sldMk cId="838375157" sldId="330"/>
        </pc:sldMkLst>
      </pc:sldChg>
      <pc:sldChg chg="modSp add mod">
        <pc:chgData name="Ali, Syed Waqqas" userId="1b3a5f44-9498-4738-8c4e-8127257d744d" providerId="ADAL" clId="{FFEE2D67-A7FB-4823-B677-76D25811BE8B}" dt="2024-01-23T10:07:07.510" v="8553" actId="2711"/>
        <pc:sldMkLst>
          <pc:docMk/>
          <pc:sldMk cId="1009290015" sldId="330"/>
        </pc:sldMkLst>
        <pc:spChg chg="mod">
          <ac:chgData name="Ali, Syed Waqqas" userId="1b3a5f44-9498-4738-8c4e-8127257d744d" providerId="ADAL" clId="{FFEE2D67-A7FB-4823-B677-76D25811BE8B}" dt="2024-01-23T10:04:30.458" v="8399" actId="20577"/>
          <ac:spMkLst>
            <pc:docMk/>
            <pc:sldMk cId="1009290015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07:07.510" v="8553" actId="2711"/>
          <ac:spMkLst>
            <pc:docMk/>
            <pc:sldMk cId="1009290015" sldId="33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12:32.623" v="8959" actId="20577"/>
        <pc:sldMkLst>
          <pc:docMk/>
          <pc:sldMk cId="522826630" sldId="331"/>
        </pc:sldMkLst>
        <pc:spChg chg="mod">
          <ac:chgData name="Ali, Syed Waqqas" userId="1b3a5f44-9498-4738-8c4e-8127257d744d" providerId="ADAL" clId="{FFEE2D67-A7FB-4823-B677-76D25811BE8B}" dt="2024-01-23T10:07:44.360" v="8562" actId="20577"/>
          <ac:spMkLst>
            <pc:docMk/>
            <pc:sldMk cId="522826630" sldId="33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12:32.623" v="8959" actId="20577"/>
          <ac:spMkLst>
            <pc:docMk/>
            <pc:sldMk cId="522826630" sldId="331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09:12.233" v="8844" actId="20577"/>
          <ac:spMkLst>
            <pc:docMk/>
            <pc:sldMk cId="522826630" sldId="331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30:33.971" v="9263" actId="20577"/>
        <pc:sldMkLst>
          <pc:docMk/>
          <pc:sldMk cId="3386322477" sldId="332"/>
        </pc:sldMkLst>
        <pc:spChg chg="mod">
          <ac:chgData name="Ali, Syed Waqqas" userId="1b3a5f44-9498-4738-8c4e-8127257d744d" providerId="ADAL" clId="{FFEE2D67-A7FB-4823-B677-76D25811BE8B}" dt="2024-01-23T10:30:31.907" v="9262" actId="20577"/>
          <ac:spMkLst>
            <pc:docMk/>
            <pc:sldMk cId="3386322477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0:33.971" v="9263" actId="20577"/>
          <ac:spMkLst>
            <pc:docMk/>
            <pc:sldMk cId="3386322477" sldId="33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34:05.726" v="9353" actId="20577"/>
        <pc:sldMkLst>
          <pc:docMk/>
          <pc:sldMk cId="2101431538" sldId="333"/>
        </pc:sldMkLst>
        <pc:spChg chg="mod">
          <ac:chgData name="Ali, Syed Waqqas" userId="1b3a5f44-9498-4738-8c4e-8127257d744d" providerId="ADAL" clId="{FFEE2D67-A7FB-4823-B677-76D25811BE8B}" dt="2024-01-23T10:34:05.726" v="9353" actId="20577"/>
          <ac:spMkLst>
            <pc:docMk/>
            <pc:sldMk cId="2101431538" sldId="333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FFEE2D67-A7FB-4823-B677-76D25811BE8B}" dt="2024-01-23T10:42:19.439" v="9627" actId="20577"/>
        <pc:sldMkLst>
          <pc:docMk/>
          <pc:sldMk cId="2409605237" sldId="334"/>
        </pc:sldMkLst>
        <pc:spChg chg="mod">
          <ac:chgData name="Ali, Syed Waqqas" userId="1b3a5f44-9498-4738-8c4e-8127257d744d" providerId="ADAL" clId="{FFEE2D67-A7FB-4823-B677-76D25811BE8B}" dt="2024-01-23T10:41:49.856" v="9518" actId="20577"/>
          <ac:spMkLst>
            <pc:docMk/>
            <pc:sldMk cId="2409605237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42:19.439" v="9627" actId="20577"/>
          <ac:spMkLst>
            <pc:docMk/>
            <pc:sldMk cId="2409605237" sldId="334"/>
            <ac:spMk id="3" creationId="{B3B2A76D-3F08-9C2B-C3E3-4A25DA409F80}"/>
          </ac:spMkLst>
        </pc:spChg>
      </pc:sldChg>
      <pc:sldChg chg="modSp add del mod">
        <pc:chgData name="Ali, Syed Waqqas" userId="1b3a5f44-9498-4738-8c4e-8127257d744d" providerId="ADAL" clId="{FFEE2D67-A7FB-4823-B677-76D25811BE8B}" dt="2024-01-23T10:39:30.950" v="9434" actId="47"/>
        <pc:sldMkLst>
          <pc:docMk/>
          <pc:sldMk cId="3639414121" sldId="334"/>
        </pc:sldMkLst>
        <pc:spChg chg="mod">
          <ac:chgData name="Ali, Syed Waqqas" userId="1b3a5f44-9498-4738-8c4e-8127257d744d" providerId="ADAL" clId="{FFEE2D67-A7FB-4823-B677-76D25811BE8B}" dt="2024-01-23T10:38:21.836" v="9410" actId="20577"/>
          <ac:spMkLst>
            <pc:docMk/>
            <pc:sldMk cId="3639414121" sldId="33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38:28.469" v="9433" actId="20577"/>
          <ac:spMkLst>
            <pc:docMk/>
            <pc:sldMk cId="3639414121" sldId="33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43:43.582" v="9717" actId="122"/>
        <pc:sldMkLst>
          <pc:docMk/>
          <pc:sldMk cId="281419329" sldId="335"/>
        </pc:sldMkLst>
        <pc:spChg chg="mod">
          <ac:chgData name="Ali, Syed Waqqas" userId="1b3a5f44-9498-4738-8c4e-8127257d744d" providerId="ADAL" clId="{FFEE2D67-A7FB-4823-B677-76D25811BE8B}" dt="2024-01-23T10:43:43.582" v="9717" actId="122"/>
          <ac:spMkLst>
            <pc:docMk/>
            <pc:sldMk cId="281419329" sldId="33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0:47:05.787" v="10127" actId="20577"/>
        <pc:sldMkLst>
          <pc:docMk/>
          <pc:sldMk cId="332912580" sldId="336"/>
        </pc:sldMkLst>
        <pc:spChg chg="mod">
          <ac:chgData name="Ali, Syed Waqqas" userId="1b3a5f44-9498-4738-8c4e-8127257d744d" providerId="ADAL" clId="{FFEE2D67-A7FB-4823-B677-76D25811BE8B}" dt="2024-01-23T10:45:10.637" v="9754" actId="20577"/>
          <ac:spMkLst>
            <pc:docMk/>
            <pc:sldMk cId="332912580" sldId="33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46:54.322" v="10116" actId="20577"/>
          <ac:spMkLst>
            <pc:docMk/>
            <pc:sldMk cId="332912580" sldId="336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0:47:05.787" v="10127" actId="20577"/>
          <ac:spMkLst>
            <pc:docMk/>
            <pc:sldMk cId="332912580" sldId="336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0:51:05.017" v="10769" actId="27636"/>
        <pc:sldMkLst>
          <pc:docMk/>
          <pc:sldMk cId="852373297" sldId="337"/>
        </pc:sldMkLst>
        <pc:spChg chg="mod">
          <ac:chgData name="Ali, Syed Waqqas" userId="1b3a5f44-9498-4738-8c4e-8127257d744d" providerId="ADAL" clId="{FFEE2D67-A7FB-4823-B677-76D25811BE8B}" dt="2024-01-23T10:47:59.705" v="10183" actId="20577"/>
          <ac:spMkLst>
            <pc:docMk/>
            <pc:sldMk cId="852373297" sldId="33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0:51:05.017" v="10769" actId="27636"/>
          <ac:spMkLst>
            <pc:docMk/>
            <pc:sldMk cId="852373297" sldId="33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04:36.092" v="11233" actId="20577"/>
        <pc:sldMkLst>
          <pc:docMk/>
          <pc:sldMk cId="2071816239" sldId="338"/>
        </pc:sldMkLst>
        <pc:spChg chg="mod">
          <ac:chgData name="Ali, Syed Waqqas" userId="1b3a5f44-9498-4738-8c4e-8127257d744d" providerId="ADAL" clId="{FFEE2D67-A7FB-4823-B677-76D25811BE8B}" dt="2024-01-23T11:02:52.961" v="10804" actId="20577"/>
          <ac:spMkLst>
            <pc:docMk/>
            <pc:sldMk cId="2071816239" sldId="338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04:36.092" v="11233" actId="20577"/>
          <ac:spMkLst>
            <pc:docMk/>
            <pc:sldMk cId="2071816239" sldId="338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FFEE2D67-A7FB-4823-B677-76D25811BE8B}" dt="2024-01-23T11:06:01.049" v="11285" actId="20577"/>
        <pc:sldMkLst>
          <pc:docMk/>
          <pc:sldMk cId="4008078888" sldId="339"/>
        </pc:sldMkLst>
        <pc:spChg chg="mod">
          <ac:chgData name="Ali, Syed Waqqas" userId="1b3a5f44-9498-4738-8c4e-8127257d744d" providerId="ADAL" clId="{FFEE2D67-A7FB-4823-B677-76D25811BE8B}" dt="2024-01-23T11:05:38.275" v="11276" actId="20577"/>
          <ac:spMkLst>
            <pc:docMk/>
            <pc:sldMk cId="4008078888" sldId="339"/>
            <ac:spMk id="2" creationId="{0F38800C-8A7D-E150-1D69-4C942110B9A3}"/>
          </ac:spMkLst>
        </pc:spChg>
        <pc:spChg chg="del">
          <ac:chgData name="Ali, Syed Waqqas" userId="1b3a5f44-9498-4738-8c4e-8127257d744d" providerId="ADAL" clId="{FFEE2D67-A7FB-4823-B677-76D25811BE8B}" dt="2024-01-23T11:05:30.753" v="11235" actId="22"/>
          <ac:spMkLst>
            <pc:docMk/>
            <pc:sldMk cId="4008078888" sldId="339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06:01.049" v="11285" actId="20577"/>
          <ac:spMkLst>
            <pc:docMk/>
            <pc:sldMk cId="4008078888" sldId="339"/>
            <ac:spMk id="8" creationId="{0B58A229-77C1-434D-D9A7-9FF908E4DB29}"/>
          </ac:spMkLst>
        </pc:spChg>
        <pc:picChg chg="add mod ord">
          <ac:chgData name="Ali, Syed Waqqas" userId="1b3a5f44-9498-4738-8c4e-8127257d744d" providerId="ADAL" clId="{FFEE2D67-A7FB-4823-B677-76D25811BE8B}" dt="2024-01-23T11:05:30.753" v="11235" actId="22"/>
          <ac:picMkLst>
            <pc:docMk/>
            <pc:sldMk cId="4008078888" sldId="339"/>
            <ac:picMk id="10" creationId="{B2EDE96E-6673-EEE4-AEA1-0339C59AE7C8}"/>
          </ac:picMkLst>
        </pc:picChg>
      </pc:sldChg>
      <pc:sldChg chg="addSp delSp modSp add mod">
        <pc:chgData name="Ali, Syed Waqqas" userId="1b3a5f44-9498-4738-8c4e-8127257d744d" providerId="ADAL" clId="{FFEE2D67-A7FB-4823-B677-76D25811BE8B}" dt="2024-01-23T11:07:52.912" v="11351" actId="22"/>
        <pc:sldMkLst>
          <pc:docMk/>
          <pc:sldMk cId="4002241484" sldId="340"/>
        </pc:sldMkLst>
        <pc:spChg chg="mod">
          <ac:chgData name="Ali, Syed Waqqas" userId="1b3a5f44-9498-4738-8c4e-8127257d744d" providerId="ADAL" clId="{FFEE2D67-A7FB-4823-B677-76D25811BE8B}" dt="2024-01-23T11:07:35.252" v="11350" actId="27636"/>
          <ac:spMkLst>
            <pc:docMk/>
            <pc:sldMk cId="4002241484" sldId="340"/>
            <ac:spMk id="2" creationId="{0F38800C-8A7D-E150-1D69-4C942110B9A3}"/>
          </ac:spMkLst>
        </pc:spChg>
        <pc:spChg chg="del">
          <ac:chgData name="Ali, Syed Waqqas" userId="1b3a5f44-9498-4738-8c4e-8127257d744d" providerId="ADAL" clId="{FFEE2D67-A7FB-4823-B677-76D25811BE8B}" dt="2024-01-23T11:07:52.912" v="11351" actId="22"/>
          <ac:spMkLst>
            <pc:docMk/>
            <pc:sldMk cId="4002241484" sldId="340"/>
            <ac:spMk id="3" creationId="{B3B2A76D-3F08-9C2B-C3E3-4A25DA409F80}"/>
          </ac:spMkLst>
        </pc:spChg>
        <pc:picChg chg="add mod ord">
          <ac:chgData name="Ali, Syed Waqqas" userId="1b3a5f44-9498-4738-8c4e-8127257d744d" providerId="ADAL" clId="{FFEE2D67-A7FB-4823-B677-76D25811BE8B}" dt="2024-01-23T11:07:52.912" v="11351" actId="22"/>
          <ac:picMkLst>
            <pc:docMk/>
            <pc:sldMk cId="4002241484" sldId="340"/>
            <ac:picMk id="10" creationId="{CAEA152D-EC67-6029-2487-11F1423B2E74}"/>
          </ac:picMkLst>
        </pc:picChg>
      </pc:sldChg>
      <pc:sldChg chg="modSp add mod">
        <pc:chgData name="Ali, Syed Waqqas" userId="1b3a5f44-9498-4738-8c4e-8127257d744d" providerId="ADAL" clId="{FFEE2D67-A7FB-4823-B677-76D25811BE8B}" dt="2024-01-23T11:10:24.701" v="11589" actId="20577"/>
        <pc:sldMkLst>
          <pc:docMk/>
          <pc:sldMk cId="3569551083" sldId="341"/>
        </pc:sldMkLst>
        <pc:spChg chg="mod">
          <ac:chgData name="Ali, Syed Waqqas" userId="1b3a5f44-9498-4738-8c4e-8127257d744d" providerId="ADAL" clId="{FFEE2D67-A7FB-4823-B677-76D25811BE8B}" dt="2024-01-23T11:09:37.854" v="11387" actId="20577"/>
          <ac:spMkLst>
            <pc:docMk/>
            <pc:sldMk cId="3569551083" sldId="341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10:24.701" v="11589" actId="20577"/>
          <ac:spMkLst>
            <pc:docMk/>
            <pc:sldMk cId="3569551083" sldId="34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11:23.670" v="11625" actId="20577"/>
        <pc:sldMkLst>
          <pc:docMk/>
          <pc:sldMk cId="4206285233" sldId="342"/>
        </pc:sldMkLst>
        <pc:spChg chg="mod">
          <ac:chgData name="Ali, Syed Waqqas" userId="1b3a5f44-9498-4738-8c4e-8127257d744d" providerId="ADAL" clId="{FFEE2D67-A7FB-4823-B677-76D25811BE8B}" dt="2024-01-23T11:11:23.670" v="11625" actId="20577"/>
          <ac:spMkLst>
            <pc:docMk/>
            <pc:sldMk cId="4206285233" sldId="342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FFEE2D67-A7FB-4823-B677-76D25811BE8B}" dt="2024-01-23T11:27:32.881" v="12135" actId="207"/>
        <pc:sldMkLst>
          <pc:docMk/>
          <pc:sldMk cId="2731668680" sldId="343"/>
        </pc:sldMkLst>
        <pc:spChg chg="mod">
          <ac:chgData name="Ali, Syed Waqqas" userId="1b3a5f44-9498-4738-8c4e-8127257d744d" providerId="ADAL" clId="{FFEE2D67-A7FB-4823-B677-76D25811BE8B}" dt="2024-01-23T11:20:22.639" v="11642" actId="20577"/>
          <ac:spMkLst>
            <pc:docMk/>
            <pc:sldMk cId="2731668680" sldId="343"/>
            <ac:spMk id="2" creationId="{0F38800C-8A7D-E150-1D69-4C942110B9A3}"/>
          </ac:spMkLst>
        </pc:spChg>
        <pc:spChg chg="add del mod">
          <ac:chgData name="Ali, Syed Waqqas" userId="1b3a5f44-9498-4738-8c4e-8127257d744d" providerId="ADAL" clId="{FFEE2D67-A7FB-4823-B677-76D25811BE8B}" dt="2024-01-23T11:27:32.881" v="12135" actId="207"/>
          <ac:spMkLst>
            <pc:docMk/>
            <pc:sldMk cId="2731668680" sldId="343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26:29.700" v="12134" actId="20577"/>
          <ac:spMkLst>
            <pc:docMk/>
            <pc:sldMk cId="2731668680" sldId="343"/>
            <ac:spMk id="8" creationId="{0B58A229-77C1-434D-D9A7-9FF908E4DB29}"/>
          </ac:spMkLst>
        </pc:spChg>
        <pc:spChg chg="add del mod">
          <ac:chgData name="Ali, Syed Waqqas" userId="1b3a5f44-9498-4738-8c4e-8127257d744d" providerId="ADAL" clId="{FFEE2D67-A7FB-4823-B677-76D25811BE8B}" dt="2024-01-23T11:25:39.540" v="12036" actId="478"/>
          <ac:spMkLst>
            <pc:docMk/>
            <pc:sldMk cId="2731668680" sldId="343"/>
            <ac:spMk id="10" creationId="{39223326-366D-3A4E-171D-417665348D84}"/>
          </ac:spMkLst>
        </pc:spChg>
      </pc:sldChg>
      <pc:sldChg chg="modSp add mod">
        <pc:chgData name="Ali, Syed Waqqas" userId="1b3a5f44-9498-4738-8c4e-8127257d744d" providerId="ADAL" clId="{FFEE2D67-A7FB-4823-B677-76D25811BE8B}" dt="2024-01-23T11:28:56.384" v="12239" actId="20577"/>
        <pc:sldMkLst>
          <pc:docMk/>
          <pc:sldMk cId="398914719" sldId="344"/>
        </pc:sldMkLst>
        <pc:spChg chg="mod">
          <ac:chgData name="Ali, Syed Waqqas" userId="1b3a5f44-9498-4738-8c4e-8127257d744d" providerId="ADAL" clId="{FFEE2D67-A7FB-4823-B677-76D25811BE8B}" dt="2024-01-23T11:27:51.845" v="12146" actId="20577"/>
          <ac:spMkLst>
            <pc:docMk/>
            <pc:sldMk cId="398914719" sldId="344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28:56.384" v="12239" actId="20577"/>
          <ac:spMkLst>
            <pc:docMk/>
            <pc:sldMk cId="398914719" sldId="34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36:21.647" v="12849" actId="20577"/>
        <pc:sldMkLst>
          <pc:docMk/>
          <pc:sldMk cId="521320419" sldId="345"/>
        </pc:sldMkLst>
        <pc:spChg chg="mod">
          <ac:chgData name="Ali, Syed Waqqas" userId="1b3a5f44-9498-4738-8c4e-8127257d744d" providerId="ADAL" clId="{FFEE2D67-A7FB-4823-B677-76D25811BE8B}" dt="2024-01-23T11:29:22.109" v="12248" actId="20577"/>
          <ac:spMkLst>
            <pc:docMk/>
            <pc:sldMk cId="521320419" sldId="345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36:21.647" v="12849" actId="20577"/>
          <ac:spMkLst>
            <pc:docMk/>
            <pc:sldMk cId="521320419" sldId="345"/>
            <ac:spMk id="3" creationId="{B3B2A76D-3F08-9C2B-C3E3-4A25DA409F80}"/>
          </ac:spMkLst>
        </pc:spChg>
        <pc:spChg chg="mod">
          <ac:chgData name="Ali, Syed Waqqas" userId="1b3a5f44-9498-4738-8c4e-8127257d744d" providerId="ADAL" clId="{FFEE2D67-A7FB-4823-B677-76D25811BE8B}" dt="2024-01-23T11:30:42.871" v="12417" actId="20577"/>
          <ac:spMkLst>
            <pc:docMk/>
            <pc:sldMk cId="521320419" sldId="345"/>
            <ac:spMk id="8" creationId="{0B58A229-77C1-434D-D9A7-9FF908E4DB29}"/>
          </ac:spMkLst>
        </pc:spChg>
      </pc:sldChg>
      <pc:sldChg chg="modSp add mod">
        <pc:chgData name="Ali, Syed Waqqas" userId="1b3a5f44-9498-4738-8c4e-8127257d744d" providerId="ADAL" clId="{FFEE2D67-A7FB-4823-B677-76D25811BE8B}" dt="2024-01-23T11:40:25.634" v="13333" actId="20577"/>
        <pc:sldMkLst>
          <pc:docMk/>
          <pc:sldMk cId="1000741498" sldId="346"/>
        </pc:sldMkLst>
        <pc:spChg chg="mod">
          <ac:chgData name="Ali, Syed Waqqas" userId="1b3a5f44-9498-4738-8c4e-8127257d744d" providerId="ADAL" clId="{FFEE2D67-A7FB-4823-B677-76D25811BE8B}" dt="2024-01-23T11:37:07.060" v="12883" actId="20577"/>
          <ac:spMkLst>
            <pc:docMk/>
            <pc:sldMk cId="1000741498" sldId="346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40:25.634" v="13333" actId="20577"/>
          <ac:spMkLst>
            <pc:docMk/>
            <pc:sldMk cId="1000741498" sldId="34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FFEE2D67-A7FB-4823-B677-76D25811BE8B}" dt="2024-01-23T11:42:15.910" v="13425" actId="20577"/>
        <pc:sldMkLst>
          <pc:docMk/>
          <pc:sldMk cId="3410420799" sldId="347"/>
        </pc:sldMkLst>
        <pc:spChg chg="mod">
          <ac:chgData name="Ali, Syed Waqqas" userId="1b3a5f44-9498-4738-8c4e-8127257d744d" providerId="ADAL" clId="{FFEE2D67-A7FB-4823-B677-76D25811BE8B}" dt="2024-01-23T11:41:44.136" v="13347" actId="20577"/>
          <ac:spMkLst>
            <pc:docMk/>
            <pc:sldMk cId="3410420799" sldId="347"/>
            <ac:spMk id="2" creationId="{0F38800C-8A7D-E150-1D69-4C942110B9A3}"/>
          </ac:spMkLst>
        </pc:spChg>
        <pc:spChg chg="mod">
          <ac:chgData name="Ali, Syed Waqqas" userId="1b3a5f44-9498-4738-8c4e-8127257d744d" providerId="ADAL" clId="{FFEE2D67-A7FB-4823-B677-76D25811BE8B}" dt="2024-01-23T11:42:15.910" v="13425" actId="20577"/>
          <ac:spMkLst>
            <pc:docMk/>
            <pc:sldMk cId="3410420799" sldId="347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68844641-03D1-4A4D-8BE9-0C710E3C8D9A}"/>
    <pc:docChg chg="undo custSel addSld modSld">
      <pc:chgData name="Ali, Syed Waqqas" userId="1b3a5f44-9498-4738-8c4e-8127257d744d" providerId="ADAL" clId="{68844641-03D1-4A4D-8BE9-0C710E3C8D9A}" dt="2024-02-15T20:28:42.326" v="267" actId="20577"/>
      <pc:docMkLst>
        <pc:docMk/>
      </pc:docMkLst>
      <pc:sldChg chg="modSp">
        <pc:chgData name="Ali, Syed Waqqas" userId="1b3a5f44-9498-4738-8c4e-8127257d744d" providerId="ADAL" clId="{68844641-03D1-4A4D-8BE9-0C710E3C8D9A}" dt="2024-02-15T20:28:13.655" v="246" actId="207"/>
        <pc:sldMkLst>
          <pc:docMk/>
          <pc:sldMk cId="200806148" sldId="423"/>
        </pc:sldMkLst>
        <pc:spChg chg="mod">
          <ac:chgData name="Ali, Syed Waqqas" userId="1b3a5f44-9498-4738-8c4e-8127257d744d" providerId="ADAL" clId="{68844641-03D1-4A4D-8BE9-0C710E3C8D9A}" dt="2024-02-15T20:28:13.655" v="246" actId="207"/>
          <ac:spMkLst>
            <pc:docMk/>
            <pc:sldMk cId="200806148" sldId="423"/>
            <ac:spMk id="3" creationId="{0CC0300E-9E29-359A-60DE-90DA66320DC5}"/>
          </ac:spMkLst>
        </pc:spChg>
      </pc:sldChg>
      <pc:sldChg chg="modSp mod">
        <pc:chgData name="Ali, Syed Waqqas" userId="1b3a5f44-9498-4738-8c4e-8127257d744d" providerId="ADAL" clId="{68844641-03D1-4A4D-8BE9-0C710E3C8D9A}" dt="2024-02-15T20:28:42.326" v="267" actId="20577"/>
        <pc:sldMkLst>
          <pc:docMk/>
          <pc:sldMk cId="3156794175" sldId="424"/>
        </pc:sldMkLst>
        <pc:spChg chg="mod">
          <ac:chgData name="Ali, Syed Waqqas" userId="1b3a5f44-9498-4738-8c4e-8127257d744d" providerId="ADAL" clId="{68844641-03D1-4A4D-8BE9-0C710E3C8D9A}" dt="2024-02-15T20:28:42.326" v="267" actId="20577"/>
          <ac:spMkLst>
            <pc:docMk/>
            <pc:sldMk cId="3156794175" sldId="424"/>
            <ac:spMk id="3" creationId="{622FF83B-155C-338F-0C3B-20674CD39AF5}"/>
          </ac:spMkLst>
        </pc:spChg>
      </pc:sldChg>
      <pc:sldChg chg="modSp mod">
        <pc:chgData name="Ali, Syed Waqqas" userId="1b3a5f44-9498-4738-8c4e-8127257d744d" providerId="ADAL" clId="{68844641-03D1-4A4D-8BE9-0C710E3C8D9A}" dt="2024-02-15T19:54:41.887" v="121" actId="20577"/>
        <pc:sldMkLst>
          <pc:docMk/>
          <pc:sldMk cId="3960150087" sldId="475"/>
        </pc:sldMkLst>
        <pc:spChg chg="mod">
          <ac:chgData name="Ali, Syed Waqqas" userId="1b3a5f44-9498-4738-8c4e-8127257d744d" providerId="ADAL" clId="{68844641-03D1-4A4D-8BE9-0C710E3C8D9A}" dt="2024-02-15T19:54:41.887" v="121" actId="20577"/>
          <ac:spMkLst>
            <pc:docMk/>
            <pc:sldMk cId="3960150087" sldId="475"/>
            <ac:spMk id="3" creationId="{4D149F22-5231-E487-7378-0144AB8C9F90}"/>
          </ac:spMkLst>
        </pc:spChg>
      </pc:sldChg>
      <pc:sldChg chg="modSp mod">
        <pc:chgData name="Ali, Syed Waqqas" userId="1b3a5f44-9498-4738-8c4e-8127257d744d" providerId="ADAL" clId="{68844641-03D1-4A4D-8BE9-0C710E3C8D9A}" dt="2024-02-15T19:55:21.860" v="123" actId="113"/>
        <pc:sldMkLst>
          <pc:docMk/>
          <pc:sldMk cId="4088651316" sldId="491"/>
        </pc:sldMkLst>
        <pc:spChg chg="mod">
          <ac:chgData name="Ali, Syed Waqqas" userId="1b3a5f44-9498-4738-8c4e-8127257d744d" providerId="ADAL" clId="{68844641-03D1-4A4D-8BE9-0C710E3C8D9A}" dt="2024-02-15T19:55:21.860" v="123" actId="113"/>
          <ac:spMkLst>
            <pc:docMk/>
            <pc:sldMk cId="4088651316" sldId="491"/>
            <ac:spMk id="3" creationId="{92530208-DB7E-EBC6-2621-22102260AC36}"/>
          </ac:spMkLst>
        </pc:spChg>
      </pc:sldChg>
      <pc:sldChg chg="modSp mod">
        <pc:chgData name="Ali, Syed Waqqas" userId="1b3a5f44-9498-4738-8c4e-8127257d744d" providerId="ADAL" clId="{68844641-03D1-4A4D-8BE9-0C710E3C8D9A}" dt="2024-02-15T19:55:15.081" v="122" actId="113"/>
        <pc:sldMkLst>
          <pc:docMk/>
          <pc:sldMk cId="348892759" sldId="492"/>
        </pc:sldMkLst>
        <pc:spChg chg="mod">
          <ac:chgData name="Ali, Syed Waqqas" userId="1b3a5f44-9498-4738-8c4e-8127257d744d" providerId="ADAL" clId="{68844641-03D1-4A4D-8BE9-0C710E3C8D9A}" dt="2024-02-15T19:55:15.081" v="122" actId="113"/>
          <ac:spMkLst>
            <pc:docMk/>
            <pc:sldMk cId="348892759" sldId="492"/>
            <ac:spMk id="3" creationId="{4965CC91-FBAF-0670-7C3F-7DFF41B17BCF}"/>
          </ac:spMkLst>
        </pc:spChg>
      </pc:sldChg>
      <pc:sldChg chg="modSp mod">
        <pc:chgData name="Ali, Syed Waqqas" userId="1b3a5f44-9498-4738-8c4e-8127257d744d" providerId="ADAL" clId="{68844641-03D1-4A4D-8BE9-0C710E3C8D9A}" dt="2024-02-15T19:56:32.229" v="224" actId="20577"/>
        <pc:sldMkLst>
          <pc:docMk/>
          <pc:sldMk cId="1613215945" sldId="497"/>
        </pc:sldMkLst>
        <pc:spChg chg="mod">
          <ac:chgData name="Ali, Syed Waqqas" userId="1b3a5f44-9498-4738-8c4e-8127257d744d" providerId="ADAL" clId="{68844641-03D1-4A4D-8BE9-0C710E3C8D9A}" dt="2024-02-15T19:56:32.229" v="224" actId="20577"/>
          <ac:spMkLst>
            <pc:docMk/>
            <pc:sldMk cId="1613215945" sldId="497"/>
            <ac:spMk id="3" creationId="{1C500B8F-F36C-54FC-0E11-D5A93189CC92}"/>
          </ac:spMkLst>
        </pc:spChg>
      </pc:sldChg>
      <pc:sldChg chg="modSp mod">
        <pc:chgData name="Ali, Syed Waqqas" userId="1b3a5f44-9498-4738-8c4e-8127257d744d" providerId="ADAL" clId="{68844641-03D1-4A4D-8BE9-0C710E3C8D9A}" dt="2024-02-15T20:27:10.584" v="244" actId="20577"/>
        <pc:sldMkLst>
          <pc:docMk/>
          <pc:sldMk cId="1744369952" sldId="499"/>
        </pc:sldMkLst>
        <pc:spChg chg="mod">
          <ac:chgData name="Ali, Syed Waqqas" userId="1b3a5f44-9498-4738-8c4e-8127257d744d" providerId="ADAL" clId="{68844641-03D1-4A4D-8BE9-0C710E3C8D9A}" dt="2024-02-15T20:27:10.584" v="244" actId="20577"/>
          <ac:spMkLst>
            <pc:docMk/>
            <pc:sldMk cId="1744369952" sldId="499"/>
            <ac:spMk id="2" creationId="{EA3B473D-D239-544C-8C07-F1039777FBBF}"/>
          </ac:spMkLst>
        </pc:spChg>
      </pc:sldChg>
      <pc:sldChg chg="modSp mod">
        <pc:chgData name="Ali, Syed Waqqas" userId="1b3a5f44-9498-4738-8c4e-8127257d744d" providerId="ADAL" clId="{68844641-03D1-4A4D-8BE9-0C710E3C8D9A}" dt="2024-02-15T19:44:57.921" v="5" actId="20577"/>
        <pc:sldMkLst>
          <pc:docMk/>
          <pc:sldMk cId="2199396216" sldId="505"/>
        </pc:sldMkLst>
        <pc:spChg chg="mod">
          <ac:chgData name="Ali, Syed Waqqas" userId="1b3a5f44-9498-4738-8c4e-8127257d744d" providerId="ADAL" clId="{68844641-03D1-4A4D-8BE9-0C710E3C8D9A}" dt="2024-02-15T19:44:57.921" v="5" actId="20577"/>
          <ac:spMkLst>
            <pc:docMk/>
            <pc:sldMk cId="2199396216" sldId="505"/>
            <ac:spMk id="3" creationId="{F1D425E6-885F-ADBE-ACA5-E7FCE35023BD}"/>
          </ac:spMkLst>
        </pc:spChg>
      </pc:sldChg>
      <pc:sldChg chg="modSp mod">
        <pc:chgData name="Ali, Syed Waqqas" userId="1b3a5f44-9498-4738-8c4e-8127257d744d" providerId="ADAL" clId="{68844641-03D1-4A4D-8BE9-0C710E3C8D9A}" dt="2024-02-15T19:53:50.545" v="81" actId="207"/>
        <pc:sldMkLst>
          <pc:docMk/>
          <pc:sldMk cId="3770596395" sldId="515"/>
        </pc:sldMkLst>
        <pc:spChg chg="mod">
          <ac:chgData name="Ali, Syed Waqqas" userId="1b3a5f44-9498-4738-8c4e-8127257d744d" providerId="ADAL" clId="{68844641-03D1-4A4D-8BE9-0C710E3C8D9A}" dt="2024-02-15T19:53:50.545" v="81" actId="207"/>
          <ac:spMkLst>
            <pc:docMk/>
            <pc:sldMk cId="3770596395" sldId="515"/>
            <ac:spMk id="4" creationId="{E2743D3E-3026-C847-2CBD-296E0739C2BA}"/>
          </ac:spMkLst>
        </pc:spChg>
      </pc:sldChg>
      <pc:sldChg chg="modSp add mod">
        <pc:chgData name="Ali, Syed Waqqas" userId="1b3a5f44-9498-4738-8c4e-8127257d744d" providerId="ADAL" clId="{68844641-03D1-4A4D-8BE9-0C710E3C8D9A}" dt="2024-02-15T19:53:06.974" v="80" actId="20577"/>
        <pc:sldMkLst>
          <pc:docMk/>
          <pc:sldMk cId="604896974" sldId="518"/>
        </pc:sldMkLst>
        <pc:spChg chg="mod">
          <ac:chgData name="Ali, Syed Waqqas" userId="1b3a5f44-9498-4738-8c4e-8127257d744d" providerId="ADAL" clId="{68844641-03D1-4A4D-8BE9-0C710E3C8D9A}" dt="2024-02-15T19:52:57.567" v="38" actId="20577"/>
          <ac:spMkLst>
            <pc:docMk/>
            <pc:sldMk cId="604896974" sldId="518"/>
            <ac:spMk id="2" creationId="{CED102DE-586C-EF43-5BF0-29B3A65F8C8A}"/>
          </ac:spMkLst>
        </pc:spChg>
        <pc:spChg chg="mod">
          <ac:chgData name="Ali, Syed Waqqas" userId="1b3a5f44-9498-4738-8c4e-8127257d744d" providerId="ADAL" clId="{68844641-03D1-4A4D-8BE9-0C710E3C8D9A}" dt="2024-02-15T19:53:06.974" v="80" actId="20577"/>
          <ac:spMkLst>
            <pc:docMk/>
            <pc:sldMk cId="604896974" sldId="518"/>
            <ac:spMk id="3" creationId="{814A649C-8B15-E5F3-D834-4523289684E9}"/>
          </ac:spMkLst>
        </pc:spChg>
      </pc:sldChg>
    </pc:docChg>
  </pc:docChgLst>
  <pc:docChgLst>
    <pc:chgData name="Ali, Syed Waqqas" userId="1b3a5f44-9498-4738-8c4e-8127257d744d" providerId="ADAL" clId="{BA642939-730A-40B3-9C60-A47494CBBDDD}"/>
    <pc:docChg chg="modSld">
      <pc:chgData name="Ali, Syed Waqqas" userId="1b3a5f44-9498-4738-8c4e-8127257d744d" providerId="ADAL" clId="{BA642939-730A-40B3-9C60-A47494CBBDDD}" dt="2024-01-18T22:40:31.598" v="59" actId="20577"/>
      <pc:docMkLst>
        <pc:docMk/>
      </pc:docMkLst>
      <pc:sldChg chg="modSp mod">
        <pc:chgData name="Ali, Syed Waqqas" userId="1b3a5f44-9498-4738-8c4e-8127257d744d" providerId="ADAL" clId="{BA642939-730A-40B3-9C60-A47494CBBDDD}" dt="2024-01-18T22:40:31.598" v="59" actId="20577"/>
        <pc:sldMkLst>
          <pc:docMk/>
          <pc:sldMk cId="2073216080" sldId="291"/>
        </pc:sldMkLst>
        <pc:spChg chg="mod">
          <ac:chgData name="Ali, Syed Waqqas" userId="1b3a5f44-9498-4738-8c4e-8127257d744d" providerId="ADAL" clId="{BA642939-730A-40B3-9C60-A47494CBBDDD}" dt="2024-01-18T22:40:31.598" v="59" actId="20577"/>
          <ac:spMkLst>
            <pc:docMk/>
            <pc:sldMk cId="2073216080" sldId="291"/>
            <ac:spMk id="3" creationId="{B3B2A76D-3F08-9C2B-C3E3-4A25DA409F80}"/>
          </ac:spMkLst>
        </pc:spChg>
      </pc:sldChg>
    </pc:docChg>
  </pc:docChgLst>
  <pc:docChgLst>
    <pc:chgData name="Ali, Syed Waqqas" userId="1b3a5f44-9498-4738-8c4e-8127257d744d" providerId="ADAL" clId="{7DD06216-A9D6-4970-9718-C16706F10283}"/>
    <pc:docChg chg="undo custSel addSld delSld modSld">
      <pc:chgData name="Ali, Syed Waqqas" userId="1b3a5f44-9498-4738-8c4e-8127257d744d" providerId="ADAL" clId="{7DD06216-A9D6-4970-9718-C16706F10283}" dt="2024-01-16T20:14:06.426" v="13734" actId="20577"/>
      <pc:docMkLst>
        <pc:docMk/>
      </pc:docMkLst>
      <pc:sldChg chg="modSp mod">
        <pc:chgData name="Ali, Syed Waqqas" userId="1b3a5f44-9498-4738-8c4e-8127257d744d" providerId="ADAL" clId="{7DD06216-A9D6-4970-9718-C16706F10283}" dt="2024-01-16T20:08:51.890" v="13679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7DD06216-A9D6-4970-9718-C16706F10283}" dt="2024-01-16T20:08:51.890" v="13679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modSp mod">
        <pc:chgData name="Ali, Syed Waqqas" userId="1b3a5f44-9498-4738-8c4e-8127257d744d" providerId="ADAL" clId="{7DD06216-A9D6-4970-9718-C16706F10283}" dt="2024-01-16T18:06:52.572" v="8144" actId="20577"/>
        <pc:sldMkLst>
          <pc:docMk/>
          <pc:sldMk cId="2177196264" sldId="289"/>
        </pc:sldMkLst>
        <pc:spChg chg="mod">
          <ac:chgData name="Ali, Syed Waqqas" userId="1b3a5f44-9498-4738-8c4e-8127257d744d" providerId="ADAL" clId="{7DD06216-A9D6-4970-9718-C16706F10283}" dt="2024-01-16T17:42:17.407" v="5353" actId="20577"/>
          <ac:spMkLst>
            <pc:docMk/>
            <pc:sldMk cId="2177196264" sldId="28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6:52.572" v="8144" actId="20577"/>
          <ac:spMkLst>
            <pc:docMk/>
            <pc:sldMk cId="2177196264" sldId="289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5:55:44.465" v="837" actId="20577"/>
        <pc:sldMkLst>
          <pc:docMk/>
          <pc:sldMk cId="963507995" sldId="290"/>
        </pc:sldMkLst>
        <pc:spChg chg="mod">
          <ac:chgData name="Ali, Syed Waqqas" userId="1b3a5f44-9498-4738-8c4e-8127257d744d" providerId="ADAL" clId="{7DD06216-A9D6-4970-9718-C16706F10283}" dt="2024-01-16T15:55:44.465" v="837" actId="20577"/>
          <ac:spMkLst>
            <pc:docMk/>
            <pc:sldMk cId="963507995" sldId="290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41:55.680" v="5307" actId="20577"/>
        <pc:sldMkLst>
          <pc:docMk/>
          <pc:sldMk cId="480095355" sldId="295"/>
        </pc:sldMkLst>
        <pc:spChg chg="mod">
          <ac:chgData name="Ali, Syed Waqqas" userId="1b3a5f44-9498-4738-8c4e-8127257d744d" providerId="ADAL" clId="{7DD06216-A9D6-4970-9718-C16706F10283}" dt="2024-01-16T17:41:55.680" v="5307" actId="20577"/>
          <ac:spMkLst>
            <pc:docMk/>
            <pc:sldMk cId="480095355" sldId="295"/>
            <ac:spMk id="2" creationId="{B5D19C15-72DF-16C9-E8B1-668BC2A4A015}"/>
          </ac:spMkLst>
        </pc:spChg>
      </pc:sldChg>
      <pc:sldChg chg="modSp mod">
        <pc:chgData name="Ali, Syed Waqqas" userId="1b3a5f44-9498-4738-8c4e-8127257d744d" providerId="ADAL" clId="{7DD06216-A9D6-4970-9718-C16706F10283}" dt="2024-01-16T15:55:37.675" v="833" actId="20577"/>
        <pc:sldMkLst>
          <pc:docMk/>
          <pc:sldMk cId="2981770450" sldId="296"/>
        </pc:sldMkLst>
        <pc:spChg chg="mod">
          <ac:chgData name="Ali, Syed Waqqas" userId="1b3a5f44-9498-4738-8c4e-8127257d744d" providerId="ADAL" clId="{7DD06216-A9D6-4970-9718-C16706F10283}" dt="2024-01-16T15:55:37.675" v="833" actId="20577"/>
          <ac:spMkLst>
            <pc:docMk/>
            <pc:sldMk cId="2981770450" sldId="296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8:03:38.881" v="8084" actId="20577"/>
        <pc:sldMkLst>
          <pc:docMk/>
          <pc:sldMk cId="2368700599" sldId="297"/>
        </pc:sldMkLst>
        <pc:spChg chg="mod">
          <ac:chgData name="Ali, Syed Waqqas" userId="1b3a5f44-9498-4738-8c4e-8127257d744d" providerId="ADAL" clId="{7DD06216-A9D6-4970-9718-C16706F10283}" dt="2024-01-16T18:03:38.881" v="8084" actId="20577"/>
          <ac:spMkLst>
            <pc:docMk/>
            <pc:sldMk cId="2368700599" sldId="297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08:36.646" v="4767" actId="5793"/>
        <pc:sldMkLst>
          <pc:docMk/>
          <pc:sldMk cId="2343992527" sldId="301"/>
        </pc:sldMkLst>
        <pc:spChg chg="mod">
          <ac:chgData name="Ali, Syed Waqqas" userId="1b3a5f44-9498-4738-8c4e-8127257d744d" providerId="ADAL" clId="{7DD06216-A9D6-4970-9718-C16706F10283}" dt="2024-01-16T17:08:36.646" v="4767" actId="5793"/>
          <ac:spMkLst>
            <pc:docMk/>
            <pc:sldMk cId="2343992527" sldId="301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7:08:55.719" v="4775" actId="122"/>
        <pc:sldMkLst>
          <pc:docMk/>
          <pc:sldMk cId="3133611319" sldId="302"/>
        </pc:sldMkLst>
        <pc:spChg chg="mod">
          <ac:chgData name="Ali, Syed Waqqas" userId="1b3a5f44-9498-4738-8c4e-8127257d744d" providerId="ADAL" clId="{7DD06216-A9D6-4970-9718-C16706F10283}" dt="2024-01-16T17:08:55.719" v="4775" actId="122"/>
          <ac:spMkLst>
            <pc:docMk/>
            <pc:sldMk cId="3133611319" sldId="302"/>
            <ac:spMk id="3" creationId="{B3B2A76D-3F08-9C2B-C3E3-4A25DA409F80}"/>
          </ac:spMkLst>
        </pc:spChg>
      </pc:sldChg>
      <pc:sldChg chg="del">
        <pc:chgData name="Ali, Syed Waqqas" userId="1b3a5f44-9498-4738-8c4e-8127257d744d" providerId="ADAL" clId="{7DD06216-A9D6-4970-9718-C16706F10283}" dt="2024-01-16T17:46:09.309" v="6008" actId="47"/>
        <pc:sldMkLst>
          <pc:docMk/>
          <pc:sldMk cId="3055786298" sldId="306"/>
        </pc:sldMkLst>
      </pc:sldChg>
      <pc:sldChg chg="del">
        <pc:chgData name="Ali, Syed Waqqas" userId="1b3a5f44-9498-4738-8c4e-8127257d744d" providerId="ADAL" clId="{7DD06216-A9D6-4970-9718-C16706F10283}" dt="2024-01-16T17:46:08.046" v="6007" actId="47"/>
        <pc:sldMkLst>
          <pc:docMk/>
          <pc:sldMk cId="3252227212" sldId="307"/>
        </pc:sldMkLst>
      </pc:sldChg>
      <pc:sldChg chg="modSp mod">
        <pc:chgData name="Ali, Syed Waqqas" userId="1b3a5f44-9498-4738-8c4e-8127257d744d" providerId="ADAL" clId="{7DD06216-A9D6-4970-9718-C16706F10283}" dt="2024-01-11T20:00:20.409" v="535" actId="207"/>
        <pc:sldMkLst>
          <pc:docMk/>
          <pc:sldMk cId="449095831" sldId="308"/>
        </pc:sldMkLst>
        <pc:spChg chg="mod">
          <ac:chgData name="Ali, Syed Waqqas" userId="1b3a5f44-9498-4738-8c4e-8127257d744d" providerId="ADAL" clId="{7DD06216-A9D6-4970-9718-C16706F10283}" dt="2024-01-11T19:52:55.934" v="5" actId="5793"/>
          <ac:spMkLst>
            <pc:docMk/>
            <pc:sldMk cId="449095831" sldId="30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1T20:00:20.409" v="535" actId="207"/>
          <ac:spMkLst>
            <pc:docMk/>
            <pc:sldMk cId="449095831" sldId="308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8:03:00.424" v="8022" actId="20577"/>
        <pc:sldMkLst>
          <pc:docMk/>
          <pc:sldMk cId="2088173341" sldId="309"/>
        </pc:sldMkLst>
        <pc:spChg chg="mod">
          <ac:chgData name="Ali, Syed Waqqas" userId="1b3a5f44-9498-4738-8c4e-8127257d744d" providerId="ADAL" clId="{7DD06216-A9D6-4970-9718-C16706F10283}" dt="2024-01-16T18:03:00.424" v="8022" actId="20577"/>
          <ac:spMkLst>
            <pc:docMk/>
            <pc:sldMk cId="2088173341" sldId="309"/>
            <ac:spMk id="3" creationId="{B3B2A76D-3F08-9C2B-C3E3-4A25DA409F80}"/>
          </ac:spMkLst>
        </pc:spChg>
      </pc:sldChg>
      <pc:sldChg chg="modSp mod">
        <pc:chgData name="Ali, Syed Waqqas" userId="1b3a5f44-9498-4738-8c4e-8127257d744d" providerId="ADAL" clId="{7DD06216-A9D6-4970-9718-C16706F10283}" dt="2024-01-16T16:01:00.399" v="1609" actId="20577"/>
        <pc:sldMkLst>
          <pc:docMk/>
          <pc:sldMk cId="2235822090" sldId="310"/>
        </pc:sldMkLst>
        <pc:spChg chg="mod">
          <ac:chgData name="Ali, Syed Waqqas" userId="1b3a5f44-9498-4738-8c4e-8127257d744d" providerId="ADAL" clId="{7DD06216-A9D6-4970-9718-C16706F10283}" dt="2024-01-16T16:01:00.399" v="1609" actId="20577"/>
          <ac:spMkLst>
            <pc:docMk/>
            <pc:sldMk cId="2235822090" sldId="31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1T20:00:00.176" v="534" actId="207"/>
        <pc:sldMkLst>
          <pc:docMk/>
          <pc:sldMk cId="3082880986" sldId="311"/>
        </pc:sldMkLst>
        <pc:spChg chg="mod">
          <ac:chgData name="Ali, Syed Waqqas" userId="1b3a5f44-9498-4738-8c4e-8127257d744d" providerId="ADAL" clId="{7DD06216-A9D6-4970-9718-C16706F10283}" dt="2024-01-11T20:00:00.176" v="534" actId="207"/>
          <ac:spMkLst>
            <pc:docMk/>
            <pc:sldMk cId="3082880986" sldId="31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30:24.714" v="4973" actId="20577"/>
        <pc:sldMkLst>
          <pc:docMk/>
          <pc:sldMk cId="2966130263" sldId="312"/>
        </pc:sldMkLst>
        <pc:spChg chg="mod">
          <ac:chgData name="Ali, Syed Waqqas" userId="1b3a5f44-9498-4738-8c4e-8127257d744d" providerId="ADAL" clId="{7DD06216-A9D6-4970-9718-C16706F10283}" dt="2024-01-11T19:57:26.392" v="370" actId="20577"/>
          <ac:spMkLst>
            <pc:docMk/>
            <pc:sldMk cId="2966130263" sldId="31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30:24.714" v="4973" actId="20577"/>
          <ac:spMkLst>
            <pc:docMk/>
            <pc:sldMk cId="2966130263" sldId="312"/>
            <ac:spMk id="3" creationId="{B3B2A76D-3F08-9C2B-C3E3-4A25DA409F80}"/>
          </ac:spMkLst>
        </pc:spChg>
      </pc:sldChg>
      <pc:sldChg chg="add del">
        <pc:chgData name="Ali, Syed Waqqas" userId="1b3a5f44-9498-4738-8c4e-8127257d744d" providerId="ADAL" clId="{7DD06216-A9D6-4970-9718-C16706F10283}" dt="2024-01-11T20:01:03.711" v="538"/>
        <pc:sldMkLst>
          <pc:docMk/>
          <pc:sldMk cId="282718065" sldId="313"/>
        </pc:sldMkLst>
      </pc:sldChg>
      <pc:sldChg chg="modSp add mod">
        <pc:chgData name="Ali, Syed Waqqas" userId="1b3a5f44-9498-4738-8c4e-8127257d744d" providerId="ADAL" clId="{7DD06216-A9D6-4970-9718-C16706F10283}" dt="2024-01-16T17:34:19.214" v="5016" actId="20577"/>
        <pc:sldMkLst>
          <pc:docMk/>
          <pc:sldMk cId="904861003" sldId="313"/>
        </pc:sldMkLst>
        <pc:spChg chg="mod">
          <ac:chgData name="Ali, Syed Waqqas" userId="1b3a5f44-9498-4738-8c4e-8127257d744d" providerId="ADAL" clId="{7DD06216-A9D6-4970-9718-C16706F10283}" dt="2024-01-16T17:34:19.214" v="5016" actId="20577"/>
          <ac:spMkLst>
            <pc:docMk/>
            <pc:sldMk cId="904861003" sldId="313"/>
            <ac:spMk id="3" creationId="{B3B2A76D-3F08-9C2B-C3E3-4A25DA409F80}"/>
          </ac:spMkLst>
        </pc:spChg>
      </pc:sldChg>
      <pc:sldChg chg="new del">
        <pc:chgData name="Ali, Syed Waqqas" userId="1b3a5f44-9498-4738-8c4e-8127257d744d" providerId="ADAL" clId="{7DD06216-A9D6-4970-9718-C16706F10283}" dt="2024-01-16T15:56:14.973" v="839" actId="47"/>
        <pc:sldMkLst>
          <pc:docMk/>
          <pc:sldMk cId="1841649919" sldId="314"/>
        </pc:sldMkLst>
      </pc:sldChg>
      <pc:sldChg chg="modSp add mod">
        <pc:chgData name="Ali, Syed Waqqas" userId="1b3a5f44-9498-4738-8c4e-8127257d744d" providerId="ADAL" clId="{7DD06216-A9D6-4970-9718-C16706F10283}" dt="2024-01-16T15:56:44.122" v="878" actId="20577"/>
        <pc:sldMkLst>
          <pc:docMk/>
          <pc:sldMk cId="2713663424" sldId="314"/>
        </pc:sldMkLst>
        <pc:spChg chg="mod">
          <ac:chgData name="Ali, Syed Waqqas" userId="1b3a5f44-9498-4738-8c4e-8127257d744d" providerId="ADAL" clId="{7DD06216-A9D6-4970-9718-C16706F10283}" dt="2024-01-16T15:56:44.122" v="878" actId="20577"/>
          <ac:spMkLst>
            <pc:docMk/>
            <pc:sldMk cId="2713663424" sldId="314"/>
            <ac:spMk id="2" creationId="{47BAB8DC-792C-43B5-3EBC-D7F7902B705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6:58.196" v="921" actId="20577"/>
        <pc:sldMkLst>
          <pc:docMk/>
          <pc:sldMk cId="1759010762" sldId="315"/>
        </pc:sldMkLst>
        <pc:spChg chg="mod">
          <ac:chgData name="Ali, Syed Waqqas" userId="1b3a5f44-9498-4738-8c4e-8127257d744d" providerId="ADAL" clId="{7DD06216-A9D6-4970-9718-C16706F10283}" dt="2024-01-16T15:56:52.478" v="903" actId="20577"/>
          <ac:spMkLst>
            <pc:docMk/>
            <pc:sldMk cId="1759010762" sldId="315"/>
            <ac:spMk id="3" creationId="{BCCBD51B-BCC7-C30F-0903-3C0B674C3654}"/>
          </ac:spMkLst>
        </pc:spChg>
        <pc:spChg chg="mod">
          <ac:chgData name="Ali, Syed Waqqas" userId="1b3a5f44-9498-4738-8c4e-8127257d744d" providerId="ADAL" clId="{7DD06216-A9D6-4970-9718-C16706F10283}" dt="2024-01-16T15:56:58.196" v="921" actId="20577"/>
          <ac:spMkLst>
            <pc:docMk/>
            <pc:sldMk cId="1759010762" sldId="315"/>
            <ac:spMk id="5" creationId="{AB5831DD-238E-616E-8453-C5EC67052E0A}"/>
          </ac:spMkLst>
        </pc:spChg>
      </pc:sldChg>
      <pc:sldChg chg="modSp add mod">
        <pc:chgData name="Ali, Syed Waqqas" userId="1b3a5f44-9498-4738-8c4e-8127257d744d" providerId="ADAL" clId="{7DD06216-A9D6-4970-9718-C16706F10283}" dt="2024-01-16T16:54:59.648" v="3956" actId="20577"/>
        <pc:sldMkLst>
          <pc:docMk/>
          <pc:sldMk cId="2977444163" sldId="316"/>
        </pc:sldMkLst>
        <pc:spChg chg="mod">
          <ac:chgData name="Ali, Syed Waqqas" userId="1b3a5f44-9498-4738-8c4e-8127257d744d" providerId="ADAL" clId="{7DD06216-A9D6-4970-9718-C16706F10283}" dt="2024-01-16T16:54:59.648" v="3956" actId="20577"/>
          <ac:spMkLst>
            <pc:docMk/>
            <pc:sldMk cId="2977444163" sldId="316"/>
            <ac:spMk id="4" creationId="{17CA0B60-B747-3E6E-93DD-284D529CBF6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13.574" v="1064" actId="20577"/>
        <pc:sldMkLst>
          <pc:docMk/>
          <pc:sldMk cId="3337467033" sldId="317"/>
        </pc:sldMkLst>
        <pc:spChg chg="mod">
          <ac:chgData name="Ali, Syed Waqqas" userId="1b3a5f44-9498-4738-8c4e-8127257d744d" providerId="ADAL" clId="{7DD06216-A9D6-4970-9718-C16706F10283}" dt="2024-01-16T15:58:13.574" v="1064" actId="20577"/>
          <ac:spMkLst>
            <pc:docMk/>
            <pc:sldMk cId="3337467033" sldId="317"/>
            <ac:spMk id="4" creationId="{17CA0B60-B747-3E6E-93DD-284D529CBF6A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36.998" v="1205" actId="27636"/>
        <pc:sldMkLst>
          <pc:docMk/>
          <pc:sldMk cId="4262506321" sldId="318"/>
        </pc:sldMkLst>
        <pc:spChg chg="mod">
          <ac:chgData name="Ali, Syed Waqqas" userId="1b3a5f44-9498-4738-8c4e-8127257d744d" providerId="ADAL" clId="{7DD06216-A9D6-4970-9718-C16706F10283}" dt="2024-01-16T15:58:36.998" v="1205" actId="27636"/>
          <ac:spMkLst>
            <pc:docMk/>
            <pc:sldMk cId="4262506321" sldId="318"/>
            <ac:spMk id="4" creationId="{17CA0B60-B747-3E6E-93DD-284D529CBF6A}"/>
          </ac:spMkLst>
        </pc:spChg>
        <pc:spChg chg="mod">
          <ac:chgData name="Ali, Syed Waqqas" userId="1b3a5f44-9498-4738-8c4e-8127257d744d" providerId="ADAL" clId="{7DD06216-A9D6-4970-9718-C16706F10283}" dt="2024-01-16T15:58:36.998" v="1204" actId="27636"/>
          <ac:spMkLst>
            <pc:docMk/>
            <pc:sldMk cId="4262506321" sldId="318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8:52.013" v="1256" actId="20577"/>
        <pc:sldMkLst>
          <pc:docMk/>
          <pc:sldMk cId="3353584233" sldId="319"/>
        </pc:sldMkLst>
        <pc:spChg chg="mod">
          <ac:chgData name="Ali, Syed Waqqas" userId="1b3a5f44-9498-4738-8c4e-8127257d744d" providerId="ADAL" clId="{7DD06216-A9D6-4970-9718-C16706F10283}" dt="2024-01-16T15:58:52.013" v="1256" actId="20577"/>
          <ac:spMkLst>
            <pc:docMk/>
            <pc:sldMk cId="3353584233" sldId="319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9:25.602" v="1379" actId="20577"/>
        <pc:sldMkLst>
          <pc:docMk/>
          <pc:sldMk cId="3139586653" sldId="320"/>
        </pc:sldMkLst>
        <pc:spChg chg="mod">
          <ac:chgData name="Ali, Syed Waqqas" userId="1b3a5f44-9498-4738-8c4e-8127257d744d" providerId="ADAL" clId="{7DD06216-A9D6-4970-9718-C16706F10283}" dt="2024-01-16T15:59:25.602" v="1379" actId="20577"/>
          <ac:spMkLst>
            <pc:docMk/>
            <pc:sldMk cId="3139586653" sldId="320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5:59:42.295" v="1409" actId="20577"/>
        <pc:sldMkLst>
          <pc:docMk/>
          <pc:sldMk cId="2121719857" sldId="321"/>
        </pc:sldMkLst>
        <pc:spChg chg="mod">
          <ac:chgData name="Ali, Syed Waqqas" userId="1b3a5f44-9498-4738-8c4e-8127257d744d" providerId="ADAL" clId="{7DD06216-A9D6-4970-9718-C16706F10283}" dt="2024-01-16T15:59:42.295" v="1409" actId="20577"/>
          <ac:spMkLst>
            <pc:docMk/>
            <pc:sldMk cId="2121719857" sldId="321"/>
            <ac:spMk id="6" creationId="{0B409958-BD7F-BA57-4C4D-20FADD342AD8}"/>
          </ac:spMkLst>
        </pc:spChg>
      </pc:sldChg>
      <pc:sldChg chg="modSp add mod">
        <pc:chgData name="Ali, Syed Waqqas" userId="1b3a5f44-9498-4738-8c4e-8127257d744d" providerId="ADAL" clId="{7DD06216-A9D6-4970-9718-C16706F10283}" dt="2024-01-16T16:00:08.740" v="1461" actId="20577"/>
        <pc:sldMkLst>
          <pc:docMk/>
          <pc:sldMk cId="592067340" sldId="322"/>
        </pc:sldMkLst>
        <pc:spChg chg="mod">
          <ac:chgData name="Ali, Syed Waqqas" userId="1b3a5f44-9498-4738-8c4e-8127257d744d" providerId="ADAL" clId="{7DD06216-A9D6-4970-9718-C16706F10283}" dt="2024-01-16T16:00:08.740" v="1461" actId="20577"/>
          <ac:spMkLst>
            <pc:docMk/>
            <pc:sldMk cId="592067340" sldId="322"/>
            <ac:spMk id="2" creationId="{B5D19C15-72DF-16C9-E8B1-668BC2A4A015}"/>
          </ac:spMkLst>
        </pc:spChg>
      </pc:sldChg>
      <pc:sldChg chg="add">
        <pc:chgData name="Ali, Syed Waqqas" userId="1b3a5f44-9498-4738-8c4e-8127257d744d" providerId="ADAL" clId="{7DD06216-A9D6-4970-9718-C16706F10283}" dt="2024-01-16T16:00:26.712" v="1462"/>
        <pc:sldMkLst>
          <pc:docMk/>
          <pc:sldMk cId="4201322816" sldId="323"/>
        </pc:sldMkLst>
      </pc:sldChg>
      <pc:sldChg chg="modSp add mod">
        <pc:chgData name="Ali, Syed Waqqas" userId="1b3a5f44-9498-4738-8c4e-8127257d744d" providerId="ADAL" clId="{7DD06216-A9D6-4970-9718-C16706F10283}" dt="2024-01-16T16:01:38.086" v="1644" actId="20577"/>
        <pc:sldMkLst>
          <pc:docMk/>
          <pc:sldMk cId="3007244123" sldId="324"/>
        </pc:sldMkLst>
        <pc:spChg chg="mod">
          <ac:chgData name="Ali, Syed Waqqas" userId="1b3a5f44-9498-4738-8c4e-8127257d744d" providerId="ADAL" clId="{7DD06216-A9D6-4970-9718-C16706F10283}" dt="2024-01-16T16:01:38.086" v="1644" actId="20577"/>
          <ac:spMkLst>
            <pc:docMk/>
            <pc:sldMk cId="3007244123" sldId="324"/>
            <ac:spMk id="2" creationId="{B5D19C15-72DF-16C9-E8B1-668BC2A4A015}"/>
          </ac:spMkLst>
        </pc:spChg>
      </pc:sldChg>
      <pc:sldChg chg="modSp add mod">
        <pc:chgData name="Ali, Syed Waqqas" userId="1b3a5f44-9498-4738-8c4e-8127257d744d" providerId="ADAL" clId="{7DD06216-A9D6-4970-9718-C16706F10283}" dt="2024-01-16T16:02:44.476" v="1685" actId="20577"/>
        <pc:sldMkLst>
          <pc:docMk/>
          <pc:sldMk cId="342013463" sldId="325"/>
        </pc:sldMkLst>
        <pc:spChg chg="mod">
          <ac:chgData name="Ali, Syed Waqqas" userId="1b3a5f44-9498-4738-8c4e-8127257d744d" providerId="ADAL" clId="{7DD06216-A9D6-4970-9718-C16706F10283}" dt="2024-01-16T16:02:07.919" v="1683" actId="20577"/>
          <ac:spMkLst>
            <pc:docMk/>
            <pc:sldMk cId="342013463" sldId="32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02:44.476" v="1685" actId="20577"/>
          <ac:spMkLst>
            <pc:docMk/>
            <pc:sldMk cId="342013463" sldId="32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1:13.069" v="3041" actId="20577"/>
        <pc:sldMkLst>
          <pc:docMk/>
          <pc:sldMk cId="943001969" sldId="326"/>
        </pc:sldMkLst>
        <pc:spChg chg="mod">
          <ac:chgData name="Ali, Syed Waqqas" userId="1b3a5f44-9498-4738-8c4e-8127257d744d" providerId="ADAL" clId="{7DD06216-A9D6-4970-9718-C16706F10283}" dt="2024-01-16T16:21:13.069" v="3041" actId="20577"/>
          <ac:spMkLst>
            <pc:docMk/>
            <pc:sldMk cId="943001969" sldId="326"/>
            <ac:spMk id="3" creationId="{B3B2A76D-3F08-9C2B-C3E3-4A25DA409F80}"/>
          </ac:spMkLst>
        </pc:spChg>
      </pc:sldChg>
      <pc:sldChg chg="addSp modSp add del mod">
        <pc:chgData name="Ali, Syed Waqqas" userId="1b3a5f44-9498-4738-8c4e-8127257d744d" providerId="ADAL" clId="{7DD06216-A9D6-4970-9718-C16706F10283}" dt="2024-01-16T16:10:50.006" v="2225" actId="47"/>
        <pc:sldMkLst>
          <pc:docMk/>
          <pc:sldMk cId="4211213003" sldId="327"/>
        </pc:sldMkLst>
        <pc:spChg chg="mod">
          <ac:chgData name="Ali, Syed Waqqas" userId="1b3a5f44-9498-4738-8c4e-8127257d744d" providerId="ADAL" clId="{7DD06216-A9D6-4970-9718-C16706F10283}" dt="2024-01-16T16:05:54.068" v="1879" actId="20577"/>
          <ac:spMkLst>
            <pc:docMk/>
            <pc:sldMk cId="4211213003" sldId="32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09:48.883" v="2223" actId="20577"/>
          <ac:spMkLst>
            <pc:docMk/>
            <pc:sldMk cId="4211213003" sldId="327"/>
            <ac:spMk id="3" creationId="{B3B2A76D-3F08-9C2B-C3E3-4A25DA409F80}"/>
          </ac:spMkLst>
        </pc:spChg>
        <pc:graphicFrameChg chg="add mod modGraphic">
          <ac:chgData name="Ali, Syed Waqqas" userId="1b3a5f44-9498-4738-8c4e-8127257d744d" providerId="ADAL" clId="{7DD06216-A9D6-4970-9718-C16706F10283}" dt="2024-01-16T16:09:58.194" v="2224" actId="2711"/>
          <ac:graphicFrameMkLst>
            <pc:docMk/>
            <pc:sldMk cId="4211213003" sldId="327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09:40.291" v="2193" actId="20577"/>
        <pc:sldMkLst>
          <pc:docMk/>
          <pc:sldMk cId="749701435" sldId="328"/>
        </pc:sldMkLst>
        <pc:spChg chg="mod">
          <ac:chgData name="Ali, Syed Waqqas" userId="1b3a5f44-9498-4738-8c4e-8127257d744d" providerId="ADAL" clId="{7DD06216-A9D6-4970-9718-C16706F10283}" dt="2024-01-16T16:09:40.291" v="2193" actId="20577"/>
          <ac:spMkLst>
            <pc:docMk/>
            <pc:sldMk cId="749701435" sldId="328"/>
            <ac:spMk id="3" creationId="{B3B2A76D-3F08-9C2B-C3E3-4A25DA409F80}"/>
          </ac:spMkLst>
        </pc:spChg>
        <pc:graphicFrameChg chg="modGraphic">
          <ac:chgData name="Ali, Syed Waqqas" userId="1b3a5f44-9498-4738-8c4e-8127257d744d" providerId="ADAL" clId="{7DD06216-A9D6-4970-9718-C16706F10283}" dt="2024-01-16T16:09:02.621" v="2158" actId="2711"/>
          <ac:graphicFrameMkLst>
            <pc:docMk/>
            <pc:sldMk cId="749701435" sldId="328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16:12.093" v="2564" actId="114"/>
        <pc:sldMkLst>
          <pc:docMk/>
          <pc:sldMk cId="2050625777" sldId="329"/>
        </pc:sldMkLst>
        <pc:spChg chg="mod">
          <ac:chgData name="Ali, Syed Waqqas" userId="1b3a5f44-9498-4738-8c4e-8127257d744d" providerId="ADAL" clId="{7DD06216-A9D6-4970-9718-C16706F10283}" dt="2024-01-16T16:14:48.337" v="2353" actId="20577"/>
          <ac:spMkLst>
            <pc:docMk/>
            <pc:sldMk cId="2050625777" sldId="32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16:12.093" v="2564" actId="114"/>
          <ac:spMkLst>
            <pc:docMk/>
            <pc:sldMk cId="2050625777" sldId="329"/>
            <ac:spMk id="3" creationId="{B3B2A76D-3F08-9C2B-C3E3-4A25DA409F80}"/>
          </ac:spMkLst>
        </pc:spChg>
        <pc:graphicFrameChg chg="mod modGraphic">
          <ac:chgData name="Ali, Syed Waqqas" userId="1b3a5f44-9498-4738-8c4e-8127257d744d" providerId="ADAL" clId="{7DD06216-A9D6-4970-9718-C16706F10283}" dt="2024-01-16T16:14:07.589" v="2341" actId="2165"/>
          <ac:graphicFrameMkLst>
            <pc:docMk/>
            <pc:sldMk cId="2050625777" sldId="329"/>
            <ac:graphicFrameMk id="9" creationId="{74015E44-8397-94A9-F453-6A0933324B3A}"/>
          </ac:graphicFrameMkLst>
        </pc:graphicFrameChg>
      </pc:sldChg>
      <pc:sldChg chg="modSp add mod">
        <pc:chgData name="Ali, Syed Waqqas" userId="1b3a5f44-9498-4738-8c4e-8127257d744d" providerId="ADAL" clId="{7DD06216-A9D6-4970-9718-C16706F10283}" dt="2024-01-16T16:20:25.001" v="2890" actId="20577"/>
        <pc:sldMkLst>
          <pc:docMk/>
          <pc:sldMk cId="2510704588" sldId="330"/>
        </pc:sldMkLst>
        <pc:spChg chg="mod">
          <ac:chgData name="Ali, Syed Waqqas" userId="1b3a5f44-9498-4738-8c4e-8127257d744d" providerId="ADAL" clId="{7DD06216-A9D6-4970-9718-C16706F10283}" dt="2024-01-16T16:20:25.001" v="2890" actId="20577"/>
          <ac:spMkLst>
            <pc:docMk/>
            <pc:sldMk cId="2510704588" sldId="330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0:07.582" v="2853" actId="20577"/>
          <ac:spMkLst>
            <pc:docMk/>
            <pc:sldMk cId="2510704588" sldId="33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0:59.908" v="3039" actId="20577"/>
        <pc:sldMkLst>
          <pc:docMk/>
          <pc:sldMk cId="4133183087" sldId="331"/>
        </pc:sldMkLst>
        <pc:spChg chg="mod">
          <ac:chgData name="Ali, Syed Waqqas" userId="1b3a5f44-9498-4738-8c4e-8127257d744d" providerId="ADAL" clId="{7DD06216-A9D6-4970-9718-C16706F10283}" dt="2024-01-16T16:20:28.236" v="2895" actId="20577"/>
          <ac:spMkLst>
            <pc:docMk/>
            <pc:sldMk cId="4133183087" sldId="331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0:59.908" v="3039" actId="20577"/>
          <ac:spMkLst>
            <pc:docMk/>
            <pc:sldMk cId="4133183087" sldId="33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3:01.067" v="3209" actId="20577"/>
        <pc:sldMkLst>
          <pc:docMk/>
          <pc:sldMk cId="2377533855" sldId="332"/>
        </pc:sldMkLst>
        <pc:spChg chg="mod">
          <ac:chgData name="Ali, Syed Waqqas" userId="1b3a5f44-9498-4738-8c4e-8127257d744d" providerId="ADAL" clId="{7DD06216-A9D6-4970-9718-C16706F10283}" dt="2024-01-16T16:21:47.040" v="3074" actId="20577"/>
          <ac:spMkLst>
            <pc:docMk/>
            <pc:sldMk cId="2377533855" sldId="33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23:01.067" v="3209" actId="20577"/>
          <ac:spMkLst>
            <pc:docMk/>
            <pc:sldMk cId="2377533855" sldId="33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25:13.467" v="3233" actId="14100"/>
        <pc:sldMkLst>
          <pc:docMk/>
          <pc:sldMk cId="900396517" sldId="391"/>
        </pc:sldMkLst>
        <pc:spChg chg="mod">
          <ac:chgData name="Ali, Syed Waqqas" userId="1b3a5f44-9498-4738-8c4e-8127257d744d" providerId="ADAL" clId="{7DD06216-A9D6-4970-9718-C16706F10283}" dt="2024-01-16T16:25:13.467" v="3233" actId="14100"/>
          <ac:spMkLst>
            <pc:docMk/>
            <pc:sldMk cId="900396517" sldId="391"/>
            <ac:spMk id="6146" creationId="{E1DBA913-BA83-6F36-E954-6B34F0A50D29}"/>
          </ac:spMkLst>
        </pc:spChg>
        <pc:spChg chg="mod">
          <ac:chgData name="Ali, Syed Waqqas" userId="1b3a5f44-9498-4738-8c4e-8127257d744d" providerId="ADAL" clId="{7DD06216-A9D6-4970-9718-C16706F10283}" dt="2024-01-16T16:25:06.276" v="3212" actId="27636"/>
          <ac:spMkLst>
            <pc:docMk/>
            <pc:sldMk cId="900396517" sldId="391"/>
            <ac:spMk id="6148" creationId="{BCF2F264-B632-EE7B-0A23-75C53F2CC0CD}"/>
          </ac:spMkLst>
        </pc:spChg>
      </pc:sldChg>
      <pc:sldChg chg="modSp add mod">
        <pc:chgData name="Ali, Syed Waqqas" userId="1b3a5f44-9498-4738-8c4e-8127257d744d" providerId="ADAL" clId="{7DD06216-A9D6-4970-9718-C16706F10283}" dt="2024-01-16T16:56:38.069" v="3959" actId="20577"/>
        <pc:sldMkLst>
          <pc:docMk/>
          <pc:sldMk cId="1200258691" sldId="392"/>
        </pc:sldMkLst>
        <pc:spChg chg="mod">
          <ac:chgData name="Ali, Syed Waqqas" userId="1b3a5f44-9498-4738-8c4e-8127257d744d" providerId="ADAL" clId="{7DD06216-A9D6-4970-9718-C16706F10283}" dt="2024-01-16T16:25:43.186" v="3306" actId="20577"/>
          <ac:spMkLst>
            <pc:docMk/>
            <pc:sldMk cId="1200258691" sldId="39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56:38.069" v="3959" actId="20577"/>
          <ac:spMkLst>
            <pc:docMk/>
            <pc:sldMk cId="1200258691" sldId="392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57:17.939" v="3991" actId="20577"/>
        <pc:sldMkLst>
          <pc:docMk/>
          <pc:sldMk cId="3976763939" sldId="393"/>
        </pc:sldMkLst>
        <pc:spChg chg="mod">
          <ac:chgData name="Ali, Syed Waqqas" userId="1b3a5f44-9498-4738-8c4e-8127257d744d" providerId="ADAL" clId="{7DD06216-A9D6-4970-9718-C16706F10283}" dt="2024-01-16T16:57:17.939" v="3991" actId="20577"/>
          <ac:spMkLst>
            <pc:docMk/>
            <pc:sldMk cId="3976763939" sldId="393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57:36.950" v="3993" actId="20577"/>
        <pc:sldMkLst>
          <pc:docMk/>
          <pc:sldMk cId="3075233305" sldId="394"/>
        </pc:sldMkLst>
        <pc:spChg chg="mod">
          <ac:chgData name="Ali, Syed Waqqas" userId="1b3a5f44-9498-4738-8c4e-8127257d744d" providerId="ADAL" clId="{7DD06216-A9D6-4970-9718-C16706F10283}" dt="2024-01-16T16:57:36.950" v="3993" actId="20577"/>
          <ac:spMkLst>
            <pc:docMk/>
            <pc:sldMk cId="3075233305" sldId="39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6:34:25.618" v="3796" actId="403"/>
        <pc:sldMkLst>
          <pc:docMk/>
          <pc:sldMk cId="544765608" sldId="395"/>
        </pc:sldMkLst>
        <pc:spChg chg="mod">
          <ac:chgData name="Ali, Syed Waqqas" userId="1b3a5f44-9498-4738-8c4e-8127257d744d" providerId="ADAL" clId="{7DD06216-A9D6-4970-9718-C16706F10283}" dt="2024-01-16T16:34:06.212" v="3786" actId="20577"/>
          <ac:spMkLst>
            <pc:docMk/>
            <pc:sldMk cId="544765608" sldId="39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6:34:25.618" v="3796" actId="403"/>
          <ac:spMkLst>
            <pc:docMk/>
            <pc:sldMk cId="544765608" sldId="39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0:11.210" v="4047" actId="20577"/>
        <pc:sldMkLst>
          <pc:docMk/>
          <pc:sldMk cId="3751032125" sldId="396"/>
        </pc:sldMkLst>
        <pc:spChg chg="mod">
          <ac:chgData name="Ali, Syed Waqqas" userId="1b3a5f44-9498-4738-8c4e-8127257d744d" providerId="ADAL" clId="{7DD06216-A9D6-4970-9718-C16706F10283}" dt="2024-01-16T16:34:48.269" v="3826" actId="20577"/>
          <ac:spMkLst>
            <pc:docMk/>
            <pc:sldMk cId="3751032125" sldId="396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00:11.210" v="4047" actId="20577"/>
          <ac:spMkLst>
            <pc:docMk/>
            <pc:sldMk cId="3751032125" sldId="396"/>
            <ac:spMk id="3" creationId="{B3B2A76D-3F08-9C2B-C3E3-4A25DA409F80}"/>
          </ac:spMkLst>
        </pc:spChg>
      </pc:sldChg>
      <pc:sldChg chg="add">
        <pc:chgData name="Ali, Syed Waqqas" userId="1b3a5f44-9498-4738-8c4e-8127257d744d" providerId="ADAL" clId="{7DD06216-A9D6-4970-9718-C16706F10283}" dt="2024-01-16T16:57:33.544" v="3992"/>
        <pc:sldMkLst>
          <pc:docMk/>
          <pc:sldMk cId="2654676009" sldId="397"/>
        </pc:sldMkLst>
      </pc:sldChg>
      <pc:sldChg chg="modSp add mod">
        <pc:chgData name="Ali, Syed Waqqas" userId="1b3a5f44-9498-4738-8c4e-8127257d744d" providerId="ADAL" clId="{7DD06216-A9D6-4970-9718-C16706F10283}" dt="2024-01-16T17:05:28.733" v="4441" actId="114"/>
        <pc:sldMkLst>
          <pc:docMk/>
          <pc:sldMk cId="2330861438" sldId="398"/>
        </pc:sldMkLst>
        <pc:spChg chg="mod">
          <ac:chgData name="Ali, Syed Waqqas" userId="1b3a5f44-9498-4738-8c4e-8127257d744d" providerId="ADAL" clId="{7DD06216-A9D6-4970-9718-C16706F10283}" dt="2024-01-16T17:00:26.280" v="4104" actId="20577"/>
          <ac:spMkLst>
            <pc:docMk/>
            <pc:sldMk cId="2330861438" sldId="39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05:28.733" v="4441" actId="114"/>
          <ac:spMkLst>
            <pc:docMk/>
            <pc:sldMk cId="2330861438" sldId="39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5:48.390" v="4505" actId="20577"/>
        <pc:sldMkLst>
          <pc:docMk/>
          <pc:sldMk cId="3898841686" sldId="399"/>
        </pc:sldMkLst>
        <pc:spChg chg="mod">
          <ac:chgData name="Ali, Syed Waqqas" userId="1b3a5f44-9498-4738-8c4e-8127257d744d" providerId="ADAL" clId="{7DD06216-A9D6-4970-9718-C16706F10283}" dt="2024-01-16T17:05:48.390" v="4505" actId="20577"/>
          <ac:spMkLst>
            <pc:docMk/>
            <pc:sldMk cId="3898841686" sldId="399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6:34.399" v="4628" actId="20577"/>
        <pc:sldMkLst>
          <pc:docMk/>
          <pc:sldMk cId="1740405859" sldId="400"/>
        </pc:sldMkLst>
        <pc:spChg chg="mod">
          <ac:chgData name="Ali, Syed Waqqas" userId="1b3a5f44-9498-4738-8c4e-8127257d744d" providerId="ADAL" clId="{7DD06216-A9D6-4970-9718-C16706F10283}" dt="2024-01-16T17:06:34.399" v="4628" actId="20577"/>
          <ac:spMkLst>
            <pc:docMk/>
            <pc:sldMk cId="1740405859" sldId="40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08:45.820" v="4770" actId="122"/>
        <pc:sldMkLst>
          <pc:docMk/>
          <pc:sldMk cId="1953958175" sldId="401"/>
        </pc:sldMkLst>
        <pc:spChg chg="mod">
          <ac:chgData name="Ali, Syed Waqqas" userId="1b3a5f44-9498-4738-8c4e-8127257d744d" providerId="ADAL" clId="{7DD06216-A9D6-4970-9718-C16706F10283}" dt="2024-01-16T17:08:45.820" v="4770" actId="122"/>
          <ac:spMkLst>
            <pc:docMk/>
            <pc:sldMk cId="1953958175" sldId="401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7:25:50.154" v="4907" actId="20577"/>
        <pc:sldMkLst>
          <pc:docMk/>
          <pc:sldMk cId="860352626" sldId="402"/>
        </pc:sldMkLst>
        <pc:spChg chg="mod">
          <ac:chgData name="Ali, Syed Waqqas" userId="1b3a5f44-9498-4738-8c4e-8127257d744d" providerId="ADAL" clId="{7DD06216-A9D6-4970-9718-C16706F10283}" dt="2024-01-16T17:19:11.473" v="4787" actId="14100"/>
          <ac:spMkLst>
            <pc:docMk/>
            <pc:sldMk cId="860352626" sldId="40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7:19:45.606" v="4803" actId="1076"/>
          <ac:spMkLst>
            <pc:docMk/>
            <pc:sldMk cId="860352626" sldId="402"/>
            <ac:spMk id="9" creationId="{6E4B1606-A880-B1EF-D159-A371C8A898E0}"/>
          </ac:spMkLst>
        </pc:spChg>
        <pc:spChg chg="add mod">
          <ac:chgData name="Ali, Syed Waqqas" userId="1b3a5f44-9498-4738-8c4e-8127257d744d" providerId="ADAL" clId="{7DD06216-A9D6-4970-9718-C16706F10283}" dt="2024-01-16T17:19:53.799" v="4808" actId="20577"/>
          <ac:spMkLst>
            <pc:docMk/>
            <pc:sldMk cId="860352626" sldId="402"/>
            <ac:spMk id="10" creationId="{A261867A-4498-B4B1-4405-BCD3A73B495A}"/>
          </ac:spMkLst>
        </pc:spChg>
        <pc:spChg chg="add mod">
          <ac:chgData name="Ali, Syed Waqqas" userId="1b3a5f44-9498-4738-8c4e-8127257d744d" providerId="ADAL" clId="{7DD06216-A9D6-4970-9718-C16706F10283}" dt="2024-01-16T17:24:15.075" v="4812" actId="20577"/>
          <ac:spMkLst>
            <pc:docMk/>
            <pc:sldMk cId="860352626" sldId="402"/>
            <ac:spMk id="11" creationId="{B241A2BB-96EE-2710-DB4D-682F62210BA8}"/>
          </ac:spMkLst>
        </pc:spChg>
        <pc:spChg chg="add mod">
          <ac:chgData name="Ali, Syed Waqqas" userId="1b3a5f44-9498-4738-8c4e-8127257d744d" providerId="ADAL" clId="{7DD06216-A9D6-4970-9718-C16706F10283}" dt="2024-01-16T17:24:26.209" v="4819" actId="1076"/>
          <ac:spMkLst>
            <pc:docMk/>
            <pc:sldMk cId="860352626" sldId="402"/>
            <ac:spMk id="12" creationId="{0FC589B5-EB7A-4B2B-9132-F68802A905A4}"/>
          </ac:spMkLst>
        </pc:spChg>
        <pc:spChg chg="add mod">
          <ac:chgData name="Ali, Syed Waqqas" userId="1b3a5f44-9498-4738-8c4e-8127257d744d" providerId="ADAL" clId="{7DD06216-A9D6-4970-9718-C16706F10283}" dt="2024-01-16T17:25:32.840" v="4872" actId="20577"/>
          <ac:spMkLst>
            <pc:docMk/>
            <pc:sldMk cId="860352626" sldId="402"/>
            <ac:spMk id="13" creationId="{11F7E6EE-BBC7-39DB-585B-7093A2AD95BF}"/>
          </ac:spMkLst>
        </pc:spChg>
        <pc:spChg chg="add mod">
          <ac:chgData name="Ali, Syed Waqqas" userId="1b3a5f44-9498-4738-8c4e-8127257d744d" providerId="ADAL" clId="{7DD06216-A9D6-4970-9718-C16706F10283}" dt="2024-01-16T17:24:48.297" v="4830" actId="1076"/>
          <ac:spMkLst>
            <pc:docMk/>
            <pc:sldMk cId="860352626" sldId="402"/>
            <ac:spMk id="14" creationId="{038B00BC-26AE-327B-3AAE-0947F7501F32}"/>
          </ac:spMkLst>
        </pc:spChg>
        <pc:spChg chg="add mod">
          <ac:chgData name="Ali, Syed Waqqas" userId="1b3a5f44-9498-4738-8c4e-8127257d744d" providerId="ADAL" clId="{7DD06216-A9D6-4970-9718-C16706F10283}" dt="2024-01-16T17:24:53.417" v="4834" actId="20577"/>
          <ac:spMkLst>
            <pc:docMk/>
            <pc:sldMk cId="860352626" sldId="402"/>
            <ac:spMk id="15" creationId="{A01402EA-DF14-55AD-5B57-9AAF1BDE82D4}"/>
          </ac:spMkLst>
        </pc:spChg>
        <pc:spChg chg="add mod">
          <ac:chgData name="Ali, Syed Waqqas" userId="1b3a5f44-9498-4738-8c4e-8127257d744d" providerId="ADAL" clId="{7DD06216-A9D6-4970-9718-C16706F10283}" dt="2024-01-16T17:25:08.421" v="4845" actId="1076"/>
          <ac:spMkLst>
            <pc:docMk/>
            <pc:sldMk cId="860352626" sldId="402"/>
            <ac:spMk id="16" creationId="{1A4A1B9A-C482-6420-4BEC-0FB7698B85D3}"/>
          </ac:spMkLst>
        </pc:spChg>
        <pc:spChg chg="add mod">
          <ac:chgData name="Ali, Syed Waqqas" userId="1b3a5f44-9498-4738-8c4e-8127257d744d" providerId="ADAL" clId="{7DD06216-A9D6-4970-9718-C16706F10283}" dt="2024-01-16T17:25:15.611" v="4857" actId="20577"/>
          <ac:spMkLst>
            <pc:docMk/>
            <pc:sldMk cId="860352626" sldId="402"/>
            <ac:spMk id="17" creationId="{1730F75D-2385-D56E-D4F4-BFCF5A27A9FB}"/>
          </ac:spMkLst>
        </pc:spChg>
        <pc:spChg chg="add mod">
          <ac:chgData name="Ali, Syed Waqqas" userId="1b3a5f44-9498-4738-8c4e-8127257d744d" providerId="ADAL" clId="{7DD06216-A9D6-4970-9718-C16706F10283}" dt="2024-01-16T17:25:30.345" v="4865" actId="1076"/>
          <ac:spMkLst>
            <pc:docMk/>
            <pc:sldMk cId="860352626" sldId="402"/>
            <ac:spMk id="18" creationId="{7F02545B-8D0B-F83B-4504-48985331D180}"/>
          </ac:spMkLst>
        </pc:spChg>
        <pc:spChg chg="add mod">
          <ac:chgData name="Ali, Syed Waqqas" userId="1b3a5f44-9498-4738-8c4e-8127257d744d" providerId="ADAL" clId="{7DD06216-A9D6-4970-9718-C16706F10283}" dt="2024-01-16T17:25:50.154" v="4907" actId="20577"/>
          <ac:spMkLst>
            <pc:docMk/>
            <pc:sldMk cId="860352626" sldId="402"/>
            <ac:spMk id="19" creationId="{1039D507-0A35-1FF2-0DEE-FE07E7D78C73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7:41:35.320" v="5269" actId="1076"/>
        <pc:sldMkLst>
          <pc:docMk/>
          <pc:sldMk cId="1505819400" sldId="403"/>
        </pc:sldMkLst>
        <pc:spChg chg="mod">
          <ac:chgData name="Ali, Syed Waqqas" userId="1b3a5f44-9498-4738-8c4e-8127257d744d" providerId="ADAL" clId="{7DD06216-A9D6-4970-9718-C16706F10283}" dt="2024-01-16T17:40:13.493" v="5181" actId="20577"/>
          <ac:spMkLst>
            <pc:docMk/>
            <pc:sldMk cId="1505819400" sldId="403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9" creationId="{6E4B1606-A880-B1EF-D159-A371C8A898E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0" creationId="{A261867A-4498-B4B1-4405-BCD3A73B495A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1" creationId="{B241A2BB-96EE-2710-DB4D-682F62210BA8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2" creationId="{0FC589B5-EB7A-4B2B-9132-F68802A905A4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3" creationId="{11F7E6EE-BBC7-39DB-585B-7093A2AD95BF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4" creationId="{038B00BC-26AE-327B-3AAE-0947F7501F32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5" creationId="{A01402EA-DF14-55AD-5B57-9AAF1BDE82D4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6" creationId="{1A4A1B9A-C482-6420-4BEC-0FB7698B85D3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7" creationId="{1730F75D-2385-D56E-D4F4-BFCF5A27A9FB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8" creationId="{7F02545B-8D0B-F83B-4504-48985331D180}"/>
          </ac:spMkLst>
        </pc:spChg>
        <pc:spChg chg="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19" creationId="{1039D507-0A35-1FF2-0DEE-FE07E7D78C73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0" creationId="{900FDFA2-D4F6-5CE5-338C-B8EC6AFEED2D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1" creationId="{CD1FB8C6-D182-165A-149E-3AB44463CD06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2" creationId="{A52E9C42-2714-C73B-1570-921505FDB6D3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3" creationId="{958E7892-8197-95DE-CF9B-2EC90AD3EB64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4" creationId="{ED03FB16-37EA-6E41-DAFF-52D9941D914A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29" creationId="{26680ECC-A215-DD25-4637-B46FDC08CCB6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0" creationId="{BD64E319-3BC1-C0A9-8C85-03E42E73629B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1" creationId="{BAE9C9FE-56DF-E590-485B-D7378C1066C0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5" creationId="{94BDE871-07B8-0BE3-6AC4-2B23F5886A5B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6" creationId="{657ADCF8-7D0A-B55B-A4E9-B863D3D50B9E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7" creationId="{DC86C8C3-4B86-73CF-6B0A-9610DD399849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8" creationId="{9496C732-4641-2835-64AF-E9B5BC0DD229}"/>
          </ac:spMkLst>
        </pc:spChg>
        <pc:spChg chg="add mod">
          <ac:chgData name="Ali, Syed Waqqas" userId="1b3a5f44-9498-4738-8c4e-8127257d744d" providerId="ADAL" clId="{7DD06216-A9D6-4970-9718-C16706F10283}" dt="2024-01-16T17:40:20.025" v="5210" actId="1035"/>
          <ac:spMkLst>
            <pc:docMk/>
            <pc:sldMk cId="1505819400" sldId="403"/>
            <ac:spMk id="39" creationId="{8525B92E-2D10-0C8E-5506-C5E5CFDA08CB}"/>
          </ac:spMkLst>
        </pc:spChg>
        <pc:spChg chg="add mod">
          <ac:chgData name="Ali, Syed Waqqas" userId="1b3a5f44-9498-4738-8c4e-8127257d744d" providerId="ADAL" clId="{7DD06216-A9D6-4970-9718-C16706F10283}" dt="2024-01-16T17:40:56.507" v="5213" actId="14100"/>
          <ac:spMkLst>
            <pc:docMk/>
            <pc:sldMk cId="1505819400" sldId="403"/>
            <ac:spMk id="43" creationId="{B32D8F41-7520-1565-0897-B06A2A23FE67}"/>
          </ac:spMkLst>
        </pc:spChg>
        <pc:spChg chg="add mod">
          <ac:chgData name="Ali, Syed Waqqas" userId="1b3a5f44-9498-4738-8c4e-8127257d744d" providerId="ADAL" clId="{7DD06216-A9D6-4970-9718-C16706F10283}" dt="2024-01-16T17:41:35.320" v="5269" actId="1076"/>
          <ac:spMkLst>
            <pc:docMk/>
            <pc:sldMk cId="1505819400" sldId="403"/>
            <ac:spMk id="44" creationId="{B072EC8B-DEE4-9397-1006-D13D7A4B7597}"/>
          </ac:spMkLst>
        </pc:sp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26" creationId="{DDEEC012-13C0-E54E-55A4-0C58132C939B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27" creationId="{5E9E85F1-E198-DCEC-3B58-10396F3D3B60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32" creationId="{2416730F-9C3B-E627-7D1E-7BF12E083F91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40" creationId="{0F17504A-CD50-BD64-D854-AF3A29E4F067}"/>
          </ac:cxnSpMkLst>
        </pc:cxnChg>
        <pc:cxnChg chg="add mod">
          <ac:chgData name="Ali, Syed Waqqas" userId="1b3a5f44-9498-4738-8c4e-8127257d744d" providerId="ADAL" clId="{7DD06216-A9D6-4970-9718-C16706F10283}" dt="2024-01-16T17:40:20.025" v="5210" actId="1035"/>
          <ac:cxnSpMkLst>
            <pc:docMk/>
            <pc:sldMk cId="1505819400" sldId="403"/>
            <ac:cxnSpMk id="42" creationId="{1C1C9404-38BA-35AD-9B0C-62608E4EF792}"/>
          </ac:cxnSpMkLst>
        </pc:cxnChg>
        <pc:cxnChg chg="add mod">
          <ac:chgData name="Ali, Syed Waqqas" userId="1b3a5f44-9498-4738-8c4e-8127257d744d" providerId="ADAL" clId="{7DD06216-A9D6-4970-9718-C16706F10283}" dt="2024-01-16T17:41:22.777" v="5241" actId="1076"/>
          <ac:cxnSpMkLst>
            <pc:docMk/>
            <pc:sldMk cId="1505819400" sldId="403"/>
            <ac:cxnSpMk id="45" creationId="{E0924553-4702-5433-A6DB-621186563447}"/>
          </ac:cxnSpMkLst>
        </pc:cxnChg>
      </pc:sldChg>
      <pc:sldChg chg="modSp add mod">
        <pc:chgData name="Ali, Syed Waqqas" userId="1b3a5f44-9498-4738-8c4e-8127257d744d" providerId="ADAL" clId="{7DD06216-A9D6-4970-9718-C16706F10283}" dt="2024-01-16T17:43:22.602" v="5792" actId="20577"/>
        <pc:sldMkLst>
          <pc:docMk/>
          <pc:sldMk cId="4046723906" sldId="404"/>
        </pc:sldMkLst>
        <pc:spChg chg="mod">
          <ac:chgData name="Ali, Syed Waqqas" userId="1b3a5f44-9498-4738-8c4e-8127257d744d" providerId="ADAL" clId="{7DD06216-A9D6-4970-9718-C16706F10283}" dt="2024-01-16T17:42:54.629" v="5543" actId="20577"/>
          <ac:spMkLst>
            <pc:docMk/>
            <pc:sldMk cId="4046723906" sldId="404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43:22.602" v="5792" actId="20577"/>
          <ac:spMkLst>
            <pc:docMk/>
            <pc:sldMk cId="4046723906" sldId="404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45:11.597" v="6006" actId="20577"/>
        <pc:sldMkLst>
          <pc:docMk/>
          <pc:sldMk cId="492737351" sldId="405"/>
        </pc:sldMkLst>
        <pc:spChg chg="mod">
          <ac:chgData name="Ali, Syed Waqqas" userId="1b3a5f44-9498-4738-8c4e-8127257d744d" providerId="ADAL" clId="{7DD06216-A9D6-4970-9718-C16706F10283}" dt="2024-01-16T17:44:02.425" v="5797" actId="20577"/>
          <ac:spMkLst>
            <pc:docMk/>
            <pc:sldMk cId="492737351" sldId="405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45:11.597" v="6006" actId="20577"/>
          <ac:spMkLst>
            <pc:docMk/>
            <pc:sldMk cId="492737351" sldId="405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07:36.152" v="8146" actId="2711"/>
        <pc:sldMkLst>
          <pc:docMk/>
          <pc:sldMk cId="3225800838" sldId="406"/>
        </pc:sldMkLst>
        <pc:spChg chg="mod">
          <ac:chgData name="Ali, Syed Waqqas" userId="1b3a5f44-9498-4738-8c4e-8127257d744d" providerId="ADAL" clId="{7DD06216-A9D6-4970-9718-C16706F10283}" dt="2024-01-16T17:46:58.166" v="6023" actId="20577"/>
          <ac:spMkLst>
            <pc:docMk/>
            <pc:sldMk cId="3225800838" sldId="406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7:36.152" v="8146" actId="2711"/>
          <ac:spMkLst>
            <pc:docMk/>
            <pc:sldMk cId="3225800838" sldId="406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08:00.749" v="8147" actId="2711"/>
        <pc:sldMkLst>
          <pc:docMk/>
          <pc:sldMk cId="1663401747" sldId="407"/>
        </pc:sldMkLst>
        <pc:spChg chg="mod">
          <ac:chgData name="Ali, Syed Waqqas" userId="1b3a5f44-9498-4738-8c4e-8127257d744d" providerId="ADAL" clId="{7DD06216-A9D6-4970-9718-C16706F10283}" dt="2024-01-16T17:48:29.277" v="6382" actId="20577"/>
          <ac:spMkLst>
            <pc:docMk/>
            <pc:sldMk cId="1663401747" sldId="40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08:00.749" v="8147" actId="2711"/>
          <ac:spMkLst>
            <pc:docMk/>
            <pc:sldMk cId="1663401747" sldId="407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7:52:33.542" v="7149" actId="20577"/>
        <pc:sldMkLst>
          <pc:docMk/>
          <pc:sldMk cId="3051952542" sldId="408"/>
        </pc:sldMkLst>
        <pc:spChg chg="mod">
          <ac:chgData name="Ali, Syed Waqqas" userId="1b3a5f44-9498-4738-8c4e-8127257d744d" providerId="ADAL" clId="{7DD06216-A9D6-4970-9718-C16706F10283}" dt="2024-01-16T17:50:27.942" v="6711" actId="20577"/>
          <ac:spMkLst>
            <pc:docMk/>
            <pc:sldMk cId="3051952542" sldId="40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7:52:33.542" v="7149" actId="20577"/>
          <ac:spMkLst>
            <pc:docMk/>
            <pc:sldMk cId="3051952542" sldId="40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20:12:22.489" v="13687" actId="20577"/>
        <pc:sldMkLst>
          <pc:docMk/>
          <pc:sldMk cId="231667547" sldId="409"/>
        </pc:sldMkLst>
        <pc:spChg chg="mod">
          <ac:chgData name="Ali, Syed Waqqas" userId="1b3a5f44-9498-4738-8c4e-8127257d744d" providerId="ADAL" clId="{7DD06216-A9D6-4970-9718-C16706F10283}" dt="2024-01-16T17:54:35.321" v="7406" actId="20577"/>
          <ac:spMkLst>
            <pc:docMk/>
            <pc:sldMk cId="231667547" sldId="40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20:12:22.489" v="13687" actId="20577"/>
          <ac:spMkLst>
            <pc:docMk/>
            <pc:sldMk cId="231667547" sldId="409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20:37.759" v="9168" actId="313"/>
        <pc:sldMkLst>
          <pc:docMk/>
          <pc:sldMk cId="1992176028" sldId="410"/>
        </pc:sldMkLst>
        <pc:spChg chg="mod">
          <ac:chgData name="Ali, Syed Waqqas" userId="1b3a5f44-9498-4738-8c4e-8127257d744d" providerId="ADAL" clId="{7DD06216-A9D6-4970-9718-C16706F10283}" dt="2024-01-16T18:16:38.210" v="8806" actId="20577"/>
          <ac:spMkLst>
            <pc:docMk/>
            <pc:sldMk cId="1992176028" sldId="410"/>
            <ac:spMk id="2" creationId="{0F38800C-8A7D-E150-1D69-4C942110B9A3}"/>
          </ac:spMkLst>
        </pc:spChg>
        <pc:spChg chg="del mod">
          <ac:chgData name="Ali, Syed Waqqas" userId="1b3a5f44-9498-4738-8c4e-8127257d744d" providerId="ADAL" clId="{7DD06216-A9D6-4970-9718-C16706F10283}" dt="2024-01-16T18:16:32.817" v="8799" actId="478"/>
          <ac:spMkLst>
            <pc:docMk/>
            <pc:sldMk cId="1992176028" sldId="410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17:06.589" v="8825" actId="1076"/>
          <ac:spMkLst>
            <pc:docMk/>
            <pc:sldMk cId="1992176028" sldId="410"/>
            <ac:spMk id="11" creationId="{4448B9A2-ECE1-784C-9ADA-4023AFFDDC33}"/>
          </ac:spMkLst>
        </pc:spChg>
        <pc:spChg chg="add mod">
          <ac:chgData name="Ali, Syed Waqqas" userId="1b3a5f44-9498-4738-8c4e-8127257d744d" providerId="ADAL" clId="{7DD06216-A9D6-4970-9718-C16706F10283}" dt="2024-01-16T18:20:37.759" v="9168" actId="313"/>
          <ac:spMkLst>
            <pc:docMk/>
            <pc:sldMk cId="1992176028" sldId="410"/>
            <ac:spMk id="12" creationId="{043039B2-51F9-1CF0-E3D1-0EBE090AA4DB}"/>
          </ac:spMkLst>
        </pc:spChg>
        <pc:spChg chg="add mod">
          <ac:chgData name="Ali, Syed Waqqas" userId="1b3a5f44-9498-4738-8c4e-8127257d744d" providerId="ADAL" clId="{7DD06216-A9D6-4970-9718-C16706F10283}" dt="2024-01-16T18:18:09.763" v="8925" actId="1076"/>
          <ac:spMkLst>
            <pc:docMk/>
            <pc:sldMk cId="1992176028" sldId="410"/>
            <ac:spMk id="13" creationId="{0FDA2F44-F29F-47E4-05FB-947E1F161415}"/>
          </ac:spMkLst>
        </pc:spChg>
        <pc:picChg chg="add mod">
          <ac:chgData name="Ali, Syed Waqqas" userId="1b3a5f44-9498-4738-8c4e-8127257d744d" providerId="ADAL" clId="{7DD06216-A9D6-4970-9718-C16706F10283}" dt="2024-01-16T18:17:03.330" v="8824" actId="1076"/>
          <ac:picMkLst>
            <pc:docMk/>
            <pc:sldMk cId="1992176028" sldId="410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18:13:40.425" v="8759" actId="20577"/>
        <pc:sldMkLst>
          <pc:docMk/>
          <pc:sldMk cId="1948377521" sldId="411"/>
        </pc:sldMkLst>
        <pc:spChg chg="mod">
          <ac:chgData name="Ali, Syed Waqqas" userId="1b3a5f44-9498-4738-8c4e-8127257d744d" providerId="ADAL" clId="{7DD06216-A9D6-4970-9718-C16706F10283}" dt="2024-01-16T18:10:47.226" v="8350" actId="20577"/>
          <ac:spMkLst>
            <pc:docMk/>
            <pc:sldMk cId="1948377521" sldId="411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13:40.425" v="8759" actId="20577"/>
          <ac:spMkLst>
            <pc:docMk/>
            <pc:sldMk cId="1948377521" sldId="411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20:31.585" v="9149" actId="313"/>
        <pc:sldMkLst>
          <pc:docMk/>
          <pc:sldMk cId="1555706042" sldId="412"/>
        </pc:sldMkLst>
        <pc:spChg chg="mod">
          <ac:chgData name="Ali, Syed Waqqas" userId="1b3a5f44-9498-4738-8c4e-8127257d744d" providerId="ADAL" clId="{7DD06216-A9D6-4970-9718-C16706F10283}" dt="2024-01-16T18:20:31.585" v="9149" actId="313"/>
          <ac:spMkLst>
            <pc:docMk/>
            <pc:sldMk cId="1555706042" sldId="412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18:18:41.682" v="8975" actId="2711"/>
          <ac:spMkLst>
            <pc:docMk/>
            <pc:sldMk cId="1555706042" sldId="412"/>
            <ac:spMk id="13" creationId="{0FDA2F44-F29F-47E4-05FB-947E1F161415}"/>
          </ac:spMkLst>
        </pc:spChg>
      </pc:sldChg>
      <pc:sldChg chg="modSp add mod">
        <pc:chgData name="Ali, Syed Waqqas" userId="1b3a5f44-9498-4738-8c4e-8127257d744d" providerId="ADAL" clId="{7DD06216-A9D6-4970-9718-C16706F10283}" dt="2024-01-16T20:13:11.656" v="13691" actId="20577"/>
        <pc:sldMkLst>
          <pc:docMk/>
          <pc:sldMk cId="2837783359" sldId="413"/>
        </pc:sldMkLst>
        <pc:spChg chg="mod">
          <ac:chgData name="Ali, Syed Waqqas" userId="1b3a5f44-9498-4738-8c4e-8127257d744d" providerId="ADAL" clId="{7DD06216-A9D6-4970-9718-C16706F10283}" dt="2024-01-16T18:25:40.807" v="9585" actId="1076"/>
          <ac:spMkLst>
            <pc:docMk/>
            <pc:sldMk cId="2837783359" sldId="413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2:22.339" v="9302" actId="1076"/>
          <ac:spMkLst>
            <pc:docMk/>
            <pc:sldMk cId="2837783359" sldId="413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20:13:11.656" v="13691" actId="20577"/>
          <ac:spMkLst>
            <pc:docMk/>
            <pc:sldMk cId="2837783359" sldId="413"/>
            <ac:spMk id="13" creationId="{0FDA2F44-F29F-47E4-05FB-947E1F161415}"/>
          </ac:spMkLst>
        </pc:spChg>
        <pc:picChg chg="mod">
          <ac:chgData name="Ali, Syed Waqqas" userId="1b3a5f44-9498-4738-8c4e-8127257d744d" providerId="ADAL" clId="{7DD06216-A9D6-4970-9718-C16706F10283}" dt="2024-01-16T18:22:19.170" v="9301" actId="1076"/>
          <ac:picMkLst>
            <pc:docMk/>
            <pc:sldMk cId="2837783359" sldId="413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20:13:20.148" v="13696" actId="1035"/>
        <pc:sldMkLst>
          <pc:docMk/>
          <pc:sldMk cId="3525080773" sldId="414"/>
        </pc:sldMkLst>
        <pc:spChg chg="mod">
          <ac:chgData name="Ali, Syed Waqqas" userId="1b3a5f44-9498-4738-8c4e-8127257d744d" providerId="ADAL" clId="{7DD06216-A9D6-4970-9718-C16706F10283}" dt="2024-01-16T18:25:37.137" v="9584" actId="1076"/>
          <ac:spMkLst>
            <pc:docMk/>
            <pc:sldMk cId="3525080773" sldId="414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3:30.377" v="9487" actId="1076"/>
          <ac:spMkLst>
            <pc:docMk/>
            <pc:sldMk cId="3525080773" sldId="414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20:13:20.148" v="13696" actId="1035"/>
          <ac:spMkLst>
            <pc:docMk/>
            <pc:sldMk cId="3525080773" sldId="414"/>
            <ac:spMk id="13" creationId="{0FDA2F44-F29F-47E4-05FB-947E1F161415}"/>
          </ac:spMkLst>
        </pc:spChg>
        <pc:picChg chg="mod">
          <ac:chgData name="Ali, Syed Waqqas" userId="1b3a5f44-9498-4738-8c4e-8127257d744d" providerId="ADAL" clId="{7DD06216-A9D6-4970-9718-C16706F10283}" dt="2024-01-16T18:23:23.828" v="9485" actId="1076"/>
          <ac:picMkLst>
            <pc:docMk/>
            <pc:sldMk cId="3525080773" sldId="414"/>
            <ac:picMk id="10" creationId="{6E7D4E39-DF37-DE22-F6E7-59C3B0A9F364}"/>
          </ac:picMkLst>
        </pc:picChg>
      </pc:sldChg>
      <pc:sldChg chg="modSp add mod">
        <pc:chgData name="Ali, Syed Waqqas" userId="1b3a5f44-9498-4738-8c4e-8127257d744d" providerId="ADAL" clId="{7DD06216-A9D6-4970-9718-C16706F10283}" dt="2024-01-16T18:24:45.087" v="9554" actId="20577"/>
        <pc:sldMkLst>
          <pc:docMk/>
          <pc:sldMk cId="445590003" sldId="415"/>
        </pc:sldMkLst>
        <pc:spChg chg="mod">
          <ac:chgData name="Ali, Syed Waqqas" userId="1b3a5f44-9498-4738-8c4e-8127257d744d" providerId="ADAL" clId="{7DD06216-A9D6-4970-9718-C16706F10283}" dt="2024-01-16T18:24:45.087" v="9554" actId="20577"/>
          <ac:spMkLst>
            <pc:docMk/>
            <pc:sldMk cId="445590003" sldId="415"/>
            <ac:spMk id="12" creationId="{043039B2-51F9-1CF0-E3D1-0EBE090AA4DB}"/>
          </ac:spMkLst>
        </pc:spChg>
        <pc:spChg chg="mod">
          <ac:chgData name="Ali, Syed Waqqas" userId="1b3a5f44-9498-4738-8c4e-8127257d744d" providerId="ADAL" clId="{7DD06216-A9D6-4970-9718-C16706F10283}" dt="2024-01-16T18:23:59.259" v="9509" actId="2711"/>
          <ac:spMkLst>
            <pc:docMk/>
            <pc:sldMk cId="445590003" sldId="415"/>
            <ac:spMk id="13" creationId="{0FDA2F44-F29F-47E4-05FB-947E1F161415}"/>
          </ac:spMkLst>
        </pc:spChg>
      </pc:sldChg>
      <pc:sldChg chg="add del">
        <pc:chgData name="Ali, Syed Waqqas" userId="1b3a5f44-9498-4738-8c4e-8127257d744d" providerId="ADAL" clId="{7DD06216-A9D6-4970-9718-C16706F10283}" dt="2024-01-16T18:23:42.264" v="9489" actId="47"/>
        <pc:sldMkLst>
          <pc:docMk/>
          <pc:sldMk cId="699041599" sldId="415"/>
        </pc:sldMkLst>
      </pc:sldChg>
      <pc:sldChg chg="modSp add mod">
        <pc:chgData name="Ali, Syed Waqqas" userId="1b3a5f44-9498-4738-8c4e-8127257d744d" providerId="ADAL" clId="{7DD06216-A9D6-4970-9718-C16706F10283}" dt="2024-01-16T18:24:41.424" v="9552" actId="20577"/>
        <pc:sldMkLst>
          <pc:docMk/>
          <pc:sldMk cId="2491125415" sldId="416"/>
        </pc:sldMkLst>
        <pc:spChg chg="mod">
          <ac:chgData name="Ali, Syed Waqqas" userId="1b3a5f44-9498-4738-8c4e-8127257d744d" providerId="ADAL" clId="{7DD06216-A9D6-4970-9718-C16706F10283}" dt="2024-01-16T18:24:41.424" v="9552" actId="20577"/>
          <ac:spMkLst>
            <pc:docMk/>
            <pc:sldMk cId="2491125415" sldId="416"/>
            <ac:spMk id="12" creationId="{043039B2-51F9-1CF0-E3D1-0EBE090AA4DB}"/>
          </ac:spMkLst>
        </pc:spChg>
      </pc:sldChg>
      <pc:sldChg chg="modSp add mod">
        <pc:chgData name="Ali, Syed Waqqas" userId="1b3a5f44-9498-4738-8c4e-8127257d744d" providerId="ADAL" clId="{7DD06216-A9D6-4970-9718-C16706F10283}" dt="2024-01-16T18:25:02.440" v="9557" actId="20577"/>
        <pc:sldMkLst>
          <pc:docMk/>
          <pc:sldMk cId="2494572731" sldId="417"/>
        </pc:sldMkLst>
        <pc:spChg chg="mod">
          <ac:chgData name="Ali, Syed Waqqas" userId="1b3a5f44-9498-4738-8c4e-8127257d744d" providerId="ADAL" clId="{7DD06216-A9D6-4970-9718-C16706F10283}" dt="2024-01-16T18:25:02.440" v="9557" actId="20577"/>
          <ac:spMkLst>
            <pc:docMk/>
            <pc:sldMk cId="2494572731" sldId="417"/>
            <ac:spMk id="12" creationId="{043039B2-51F9-1CF0-E3D1-0EBE090AA4DB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20:13:44.181" v="13704" actId="20577"/>
        <pc:sldMkLst>
          <pc:docMk/>
          <pc:sldMk cId="4227085575" sldId="418"/>
        </pc:sldMkLst>
        <pc:spChg chg="del mod">
          <ac:chgData name="Ali, Syed Waqqas" userId="1b3a5f44-9498-4738-8c4e-8127257d744d" providerId="ADAL" clId="{7DD06216-A9D6-4970-9718-C16706F10283}" dt="2024-01-16T18:27:16.946" v="9844" actId="478"/>
          <ac:spMkLst>
            <pc:docMk/>
            <pc:sldMk cId="4227085575" sldId="418"/>
            <ac:spMk id="2" creationId="{0F38800C-8A7D-E150-1D69-4C942110B9A3}"/>
          </ac:spMkLst>
        </pc:spChg>
        <pc:spChg chg="add mod">
          <ac:chgData name="Ali, Syed Waqqas" userId="1b3a5f44-9498-4738-8c4e-8127257d744d" providerId="ADAL" clId="{7DD06216-A9D6-4970-9718-C16706F10283}" dt="2024-01-16T20:13:44.181" v="13704" actId="20577"/>
          <ac:spMkLst>
            <pc:docMk/>
            <pc:sldMk cId="4227085575" sldId="418"/>
            <ac:spMk id="9" creationId="{1FA4A864-A037-8AE8-31E4-86F87497DB82}"/>
          </ac:spMkLst>
        </pc:spChg>
        <pc:spChg chg="mod">
          <ac:chgData name="Ali, Syed Waqqas" userId="1b3a5f44-9498-4738-8c4e-8127257d744d" providerId="ADAL" clId="{7DD06216-A9D6-4970-9718-C16706F10283}" dt="2024-01-16T18:25:54.466" v="9589" actId="1076"/>
          <ac:spMkLst>
            <pc:docMk/>
            <pc:sldMk cId="4227085575" sldId="418"/>
            <ac:spMk id="11" creationId="{4448B9A2-ECE1-784C-9ADA-4023AFFDDC33}"/>
          </ac:spMkLst>
        </pc:spChg>
        <pc:spChg chg="mod">
          <ac:chgData name="Ali, Syed Waqqas" userId="1b3a5f44-9498-4738-8c4e-8127257d744d" providerId="ADAL" clId="{7DD06216-A9D6-4970-9718-C16706F10283}" dt="2024-01-16T18:28:41.134" v="9866" actId="1076"/>
          <ac:spMkLst>
            <pc:docMk/>
            <pc:sldMk cId="4227085575" sldId="418"/>
            <ac:spMk id="12" creationId="{043039B2-51F9-1CF0-E3D1-0EBE090AA4DB}"/>
          </ac:spMkLst>
        </pc:spChg>
        <pc:spChg chg="del">
          <ac:chgData name="Ali, Syed Waqqas" userId="1b3a5f44-9498-4738-8c4e-8127257d744d" providerId="ADAL" clId="{7DD06216-A9D6-4970-9718-C16706F10283}" dt="2024-01-16T18:25:48.455" v="9587" actId="478"/>
          <ac:spMkLst>
            <pc:docMk/>
            <pc:sldMk cId="4227085575" sldId="418"/>
            <ac:spMk id="13" creationId="{0FDA2F44-F29F-47E4-05FB-947E1F161415}"/>
          </ac:spMkLst>
        </pc:spChg>
        <pc:picChg chg="add mod">
          <ac:chgData name="Ali, Syed Waqqas" userId="1b3a5f44-9498-4738-8c4e-8127257d744d" providerId="ADAL" clId="{7DD06216-A9D6-4970-9718-C16706F10283}" dt="2024-01-16T18:27:28.533" v="9861" actId="1035"/>
          <ac:picMkLst>
            <pc:docMk/>
            <pc:sldMk cId="4227085575" sldId="418"/>
            <ac:picMk id="3" creationId="{5F0C67BE-27A1-3CB8-2156-EE0EC9BF74A9}"/>
          </ac:picMkLst>
        </pc:picChg>
        <pc:picChg chg="del">
          <ac:chgData name="Ali, Syed Waqqas" userId="1b3a5f44-9498-4738-8c4e-8127257d744d" providerId="ADAL" clId="{7DD06216-A9D6-4970-9718-C16706F10283}" dt="2024-01-16T18:25:47.417" v="9586" actId="478"/>
          <ac:picMkLst>
            <pc:docMk/>
            <pc:sldMk cId="4227085575" sldId="418"/>
            <ac:picMk id="10" creationId="{6E7D4E39-DF37-DE22-F6E7-59C3B0A9F364}"/>
          </ac:picMkLst>
        </pc:picChg>
      </pc:sldChg>
      <pc:sldChg chg="addSp delSp modSp add mod">
        <pc:chgData name="Ali, Syed Waqqas" userId="1b3a5f44-9498-4738-8c4e-8127257d744d" providerId="ADAL" clId="{7DD06216-A9D6-4970-9718-C16706F10283}" dt="2024-01-16T18:40:05.942" v="10256" actId="1037"/>
        <pc:sldMkLst>
          <pc:docMk/>
          <pc:sldMk cId="1881462901" sldId="419"/>
        </pc:sldMkLst>
        <pc:spChg chg="mod">
          <ac:chgData name="Ali, Syed Waqqas" userId="1b3a5f44-9498-4738-8c4e-8127257d744d" providerId="ADAL" clId="{7DD06216-A9D6-4970-9718-C16706F10283}" dt="2024-01-16T18:34:12.915" v="9897" actId="20577"/>
          <ac:spMkLst>
            <pc:docMk/>
            <pc:sldMk cId="1881462901" sldId="419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39:03.122" v="10161" actId="5793"/>
          <ac:spMkLst>
            <pc:docMk/>
            <pc:sldMk cId="1881462901" sldId="419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38:38.991" v="10090" actId="1076"/>
          <ac:spMkLst>
            <pc:docMk/>
            <pc:sldMk cId="1881462901" sldId="419"/>
            <ac:spMk id="9" creationId="{E07FCC41-0EAC-32DB-B4FB-0C4763C08C63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0" creationId="{5BC260F3-B335-14B0-3FD2-C6A635A2D73B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1" creationId="{9A93F003-6261-4822-D2E7-217B57CD499E}"/>
          </ac:spMkLst>
        </pc:spChg>
        <pc:spChg chg="add mod">
          <ac:chgData name="Ali, Syed Waqqas" userId="1b3a5f44-9498-4738-8c4e-8127257d744d" providerId="ADAL" clId="{7DD06216-A9D6-4970-9718-C16706F10283}" dt="2024-01-16T18:36:31.056" v="10050" actId="164"/>
          <ac:spMkLst>
            <pc:docMk/>
            <pc:sldMk cId="1881462901" sldId="419"/>
            <ac:spMk id="12" creationId="{F915F84F-CC23-3D56-7B4C-013472BD2273}"/>
          </ac:spMkLst>
        </pc:spChg>
        <pc:spChg chg="add mod">
          <ac:chgData name="Ali, Syed Waqqas" userId="1b3a5f44-9498-4738-8c4e-8127257d744d" providerId="ADAL" clId="{7DD06216-A9D6-4970-9718-C16706F10283}" dt="2024-01-16T18:39:09.156" v="10179" actId="1035"/>
          <ac:spMkLst>
            <pc:docMk/>
            <pc:sldMk cId="1881462901" sldId="419"/>
            <ac:spMk id="14" creationId="{1A3C0B07-0C23-C420-05C2-ADB8D1B3D3DA}"/>
          </ac:spMkLst>
        </pc:spChg>
        <pc:spChg chg="add del mod">
          <ac:chgData name="Ali, Syed Waqqas" userId="1b3a5f44-9498-4738-8c4e-8127257d744d" providerId="ADAL" clId="{7DD06216-A9D6-4970-9718-C16706F10283}" dt="2024-01-16T18:37:56.336" v="10058" actId="478"/>
          <ac:spMkLst>
            <pc:docMk/>
            <pc:sldMk cId="1881462901" sldId="419"/>
            <ac:spMk id="15" creationId="{22223ABC-742C-10AB-4061-2EC2B24CF001}"/>
          </ac:spMkLst>
        </pc:spChg>
        <pc:spChg chg="add mod">
          <ac:chgData name="Ali, Syed Waqqas" userId="1b3a5f44-9498-4738-8c4e-8127257d744d" providerId="ADAL" clId="{7DD06216-A9D6-4970-9718-C16706F10283}" dt="2024-01-16T18:38:30.405" v="10085" actId="1076"/>
          <ac:spMkLst>
            <pc:docMk/>
            <pc:sldMk cId="1881462901" sldId="419"/>
            <ac:spMk id="16" creationId="{37C4F1CF-CD82-98B6-1C09-6EFD9329E230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7" creationId="{11B1205A-543F-05C3-95A9-4FF0768E98C6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8" creationId="{50E7B35D-4C07-BCC3-D246-5C620483D6FD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19" creationId="{F2EB1D71-CF08-4EBA-076F-AF5926839138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20" creationId="{591296AB-3D93-9424-6274-B597CC48B1D8}"/>
          </ac:spMkLst>
        </pc:spChg>
        <pc:spChg chg="add mod">
          <ac:chgData name="Ali, Syed Waqqas" userId="1b3a5f44-9498-4738-8c4e-8127257d744d" providerId="ADAL" clId="{7DD06216-A9D6-4970-9718-C16706F10283}" dt="2024-01-16T18:40:05.942" v="10256" actId="1037"/>
          <ac:spMkLst>
            <pc:docMk/>
            <pc:sldMk cId="1881462901" sldId="419"/>
            <ac:spMk id="21" creationId="{F0BC90D2-423E-F6D9-7251-5E03E852634F}"/>
          </ac:spMkLst>
        </pc:spChg>
        <pc:grpChg chg="add mod">
          <ac:chgData name="Ali, Syed Waqqas" userId="1b3a5f44-9498-4738-8c4e-8127257d744d" providerId="ADAL" clId="{7DD06216-A9D6-4970-9718-C16706F10283}" dt="2024-01-16T18:36:33.462" v="10051" actId="12788"/>
          <ac:grpSpMkLst>
            <pc:docMk/>
            <pc:sldMk cId="1881462901" sldId="419"/>
            <ac:grpSpMk id="13" creationId="{25276926-1291-81E6-B89D-0EEE075200B7}"/>
          </ac:grpSpMkLst>
        </pc:grpChg>
      </pc:sldChg>
      <pc:sldChg chg="modSp add mod">
        <pc:chgData name="Ali, Syed Waqqas" userId="1b3a5f44-9498-4738-8c4e-8127257d744d" providerId="ADAL" clId="{7DD06216-A9D6-4970-9718-C16706F10283}" dt="2024-01-16T18:40:41.303" v="10351" actId="14100"/>
        <pc:sldMkLst>
          <pc:docMk/>
          <pc:sldMk cId="1790706359" sldId="420"/>
        </pc:sldMkLst>
        <pc:spChg chg="mod">
          <ac:chgData name="Ali, Syed Waqqas" userId="1b3a5f44-9498-4738-8c4e-8127257d744d" providerId="ADAL" clId="{7DD06216-A9D6-4970-9718-C16706F10283}" dt="2024-01-16T18:40:41.303" v="10351" actId="14100"/>
          <ac:spMkLst>
            <pc:docMk/>
            <pc:sldMk cId="1790706359" sldId="420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18:41:21.045" v="10393" actId="207"/>
        <pc:sldMkLst>
          <pc:docMk/>
          <pc:sldMk cId="1640202501" sldId="421"/>
        </pc:sldMkLst>
        <pc:spChg chg="mod">
          <ac:chgData name="Ali, Syed Waqqas" userId="1b3a5f44-9498-4738-8c4e-8127257d744d" providerId="ADAL" clId="{7DD06216-A9D6-4970-9718-C16706F10283}" dt="2024-01-16T18:41:21.045" v="10393" actId="207"/>
          <ac:spMkLst>
            <pc:docMk/>
            <pc:sldMk cId="1640202501" sldId="421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1:24.617" v="11648" actId="113"/>
        <pc:sldMkLst>
          <pc:docMk/>
          <pc:sldMk cId="1373102370" sldId="422"/>
        </pc:sldMkLst>
        <pc:spChg chg="mod">
          <ac:chgData name="Ali, Syed Waqqas" userId="1b3a5f44-9498-4738-8c4e-8127257d744d" providerId="ADAL" clId="{7DD06216-A9D6-4970-9718-C16706F10283}" dt="2024-01-16T18:42:03.740" v="10407" actId="20577"/>
          <ac:spMkLst>
            <pc:docMk/>
            <pc:sldMk cId="1373102370" sldId="422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1:24.617" v="11648" actId="113"/>
          <ac:spMkLst>
            <pc:docMk/>
            <pc:sldMk cId="1373102370" sldId="422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9" creationId="{543972D0-5C8F-2F51-84A5-FE48A7ED437F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1" creationId="{28243427-3E32-37F1-DFC3-D5476424C86D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2" creationId="{01866880-6540-B25C-9A03-384EA830BF5E}"/>
          </ac:spMkLst>
        </pc:spChg>
        <pc:spChg chg="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3" creationId="{E8343240-7CC6-3CF2-5DCF-2DC29D51D5FD}"/>
          </ac:spMkLst>
        </pc:spChg>
        <pc:spChg chg="add mod">
          <ac:chgData name="Ali, Syed Waqqas" userId="1b3a5f44-9498-4738-8c4e-8127257d744d" providerId="ADAL" clId="{7DD06216-A9D6-4970-9718-C16706F10283}" dt="2024-01-16T18:44:21.431" v="10688"/>
          <ac:spMkLst>
            <pc:docMk/>
            <pc:sldMk cId="1373102370" sldId="422"/>
            <ac:spMk id="14" creationId="{E2E88F85-24F7-BCE3-C568-202B7B328F11}"/>
          </ac:spMkLst>
        </pc:spChg>
        <pc:spChg chg="add mod">
          <ac:chgData name="Ali, Syed Waqqas" userId="1b3a5f44-9498-4738-8c4e-8127257d744d" providerId="ADAL" clId="{7DD06216-A9D6-4970-9718-C16706F10283}" dt="2024-01-16T18:45:16.532" v="10883" actId="20577"/>
          <ac:spMkLst>
            <pc:docMk/>
            <pc:sldMk cId="1373102370" sldId="422"/>
            <ac:spMk id="15" creationId="{B570A99A-C987-FAFD-884F-DE275964020C}"/>
          </ac:spMkLst>
        </pc:spChg>
        <pc:spChg chg="add mod">
          <ac:chgData name="Ali, Syed Waqqas" userId="1b3a5f44-9498-4738-8c4e-8127257d744d" providerId="ADAL" clId="{7DD06216-A9D6-4970-9718-C16706F10283}" dt="2024-01-16T18:46:18.650" v="10957" actId="1076"/>
          <ac:spMkLst>
            <pc:docMk/>
            <pc:sldMk cId="1373102370" sldId="422"/>
            <ac:spMk id="16" creationId="{23D97E23-FE81-0059-AA1D-3D7C040D8D67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7" creationId="{E1EEA909-B36E-6999-3F25-DC42012802CA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8" creationId="{4AC30097-CF96-216F-ECD1-9A52D7F4A897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19" creationId="{1614D9E8-0E87-6E91-DC67-814FF69FD8BA}"/>
          </ac:spMkLst>
        </pc:spChg>
        <pc:spChg chg="add mod">
          <ac:chgData name="Ali, Syed Waqqas" userId="1b3a5f44-9498-4738-8c4e-8127257d744d" providerId="ADAL" clId="{7DD06216-A9D6-4970-9718-C16706F10283}" dt="2024-01-16T18:47:20.934" v="10976" actId="20577"/>
          <ac:spMkLst>
            <pc:docMk/>
            <pc:sldMk cId="1373102370" sldId="422"/>
            <ac:spMk id="20" creationId="{9F074F81-3A48-9ECB-52FE-BCC1B12C5FB7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1" creationId="{E47C28BE-1D54-57B0-D63A-52FC9CF7798C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2" creationId="{62608926-2967-7BE0-74D5-DE9240426C92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3" creationId="{26F15A4A-6432-69FF-8783-C5930D3053DC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4" creationId="{7B86F058-3425-1153-4CB9-8E0BD1C7C224}"/>
          </ac:spMkLst>
        </pc:spChg>
        <pc:spChg chg="add del mod">
          <ac:chgData name="Ali, Syed Waqqas" userId="1b3a5f44-9498-4738-8c4e-8127257d744d" providerId="ADAL" clId="{7DD06216-A9D6-4970-9718-C16706F10283}" dt="2024-01-16T18:46:20.973" v="10959" actId="478"/>
          <ac:spMkLst>
            <pc:docMk/>
            <pc:sldMk cId="1373102370" sldId="422"/>
            <ac:spMk id="25" creationId="{ABE39DFB-61F1-9B5B-A8EB-E1C27027A20F}"/>
          </ac:spMkLst>
        </pc:spChg>
        <pc:spChg chg="add mod">
          <ac:chgData name="Ali, Syed Waqqas" userId="1b3a5f44-9498-4738-8c4e-8127257d744d" providerId="ADAL" clId="{7DD06216-A9D6-4970-9718-C16706F10283}" dt="2024-01-16T18:47:09.667" v="10974" actId="408"/>
          <ac:spMkLst>
            <pc:docMk/>
            <pc:sldMk cId="1373102370" sldId="422"/>
            <ac:spMk id="26" creationId="{17762133-9DF8-88C4-1F6B-C839F3AC901C}"/>
          </ac:spMkLst>
        </pc:spChg>
        <pc:spChg chg="add mod">
          <ac:chgData name="Ali, Syed Waqqas" userId="1b3a5f44-9498-4738-8c4e-8127257d744d" providerId="ADAL" clId="{7DD06216-A9D6-4970-9718-C16706F10283}" dt="2024-01-16T18:47:02.858" v="10973" actId="1076"/>
          <ac:spMkLst>
            <pc:docMk/>
            <pc:sldMk cId="1373102370" sldId="422"/>
            <ac:spMk id="27" creationId="{D1D70999-3330-E931-E07E-DF0396C71583}"/>
          </ac:spMkLst>
        </pc:spChg>
        <pc:grpChg chg="add mod">
          <ac:chgData name="Ali, Syed Waqqas" userId="1b3a5f44-9498-4738-8c4e-8127257d744d" providerId="ADAL" clId="{7DD06216-A9D6-4970-9718-C16706F10283}" dt="2024-01-16T18:44:21.431" v="10688"/>
          <ac:grpSpMkLst>
            <pc:docMk/>
            <pc:sldMk cId="1373102370" sldId="422"/>
            <ac:grpSpMk id="10" creationId="{94E967A8-ABDF-80F0-C51D-6A4C24FE8C05}"/>
          </ac:grpSpMkLst>
        </pc:grpChg>
      </pc:sldChg>
      <pc:sldChg chg="modSp add mod">
        <pc:chgData name="Ali, Syed Waqqas" userId="1b3a5f44-9498-4738-8c4e-8127257d744d" providerId="ADAL" clId="{7DD06216-A9D6-4970-9718-C16706F10283}" dt="2024-01-16T18:45:04.307" v="10876" actId="20577"/>
        <pc:sldMkLst>
          <pc:docMk/>
          <pc:sldMk cId="2953708747" sldId="423"/>
        </pc:sldMkLst>
        <pc:spChg chg="mod">
          <ac:chgData name="Ali, Syed Waqqas" userId="1b3a5f44-9498-4738-8c4e-8127257d744d" providerId="ADAL" clId="{7DD06216-A9D6-4970-9718-C16706F10283}" dt="2024-01-16T18:44:43.741" v="10718" actId="20577"/>
          <ac:spMkLst>
            <pc:docMk/>
            <pc:sldMk cId="2953708747" sldId="423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45:04.307" v="10876" actId="20577"/>
          <ac:spMkLst>
            <pc:docMk/>
            <pc:sldMk cId="2953708747" sldId="423"/>
            <ac:spMk id="3" creationId="{B3B2A76D-3F08-9C2B-C3E3-4A25DA409F80}"/>
          </ac:spMkLst>
        </pc:spChg>
      </pc:sldChg>
      <pc:sldChg chg="addSp modSp add mod">
        <pc:chgData name="Ali, Syed Waqqas" userId="1b3a5f44-9498-4738-8c4e-8127257d744d" providerId="ADAL" clId="{7DD06216-A9D6-4970-9718-C16706F10283}" dt="2024-01-16T18:51:37.881" v="11650" actId="113"/>
        <pc:sldMkLst>
          <pc:docMk/>
          <pc:sldMk cId="4213873808" sldId="424"/>
        </pc:sldMkLst>
        <pc:spChg chg="mod">
          <ac:chgData name="Ali, Syed Waqqas" userId="1b3a5f44-9498-4738-8c4e-8127257d744d" providerId="ADAL" clId="{7DD06216-A9D6-4970-9718-C16706F10283}" dt="2024-01-16T18:51:37.881" v="11650" actId="113"/>
          <ac:spMkLst>
            <pc:docMk/>
            <pc:sldMk cId="4213873808" sldId="424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7:38.204" v="10978" actId="1076"/>
          <ac:spMkLst>
            <pc:docMk/>
            <pc:sldMk cId="4213873808" sldId="424"/>
            <ac:spMk id="14" creationId="{E2E88F85-24F7-BCE3-C568-202B7B328F11}"/>
          </ac:spMkLst>
        </pc:spChg>
        <pc:spChg chg="add mod">
          <ac:chgData name="Ali, Syed Waqqas" userId="1b3a5f44-9498-4738-8c4e-8127257d744d" providerId="ADAL" clId="{7DD06216-A9D6-4970-9718-C16706F10283}" dt="2024-01-16T18:48:04.684" v="11002" actId="1076"/>
          <ac:spMkLst>
            <pc:docMk/>
            <pc:sldMk cId="4213873808" sldId="424"/>
            <ac:spMk id="21" creationId="{9C23804B-5251-A050-A2BE-A4579AC33EE5}"/>
          </ac:spMkLst>
        </pc:spChg>
      </pc:sldChg>
      <pc:sldChg chg="modSp add mod">
        <pc:chgData name="Ali, Syed Waqqas" userId="1b3a5f44-9498-4738-8c4e-8127257d744d" providerId="ADAL" clId="{7DD06216-A9D6-4970-9718-C16706F10283}" dt="2024-01-16T18:51:45.647" v="11652" actId="207"/>
        <pc:sldMkLst>
          <pc:docMk/>
          <pc:sldMk cId="2228539198" sldId="425"/>
        </pc:sldMkLst>
        <pc:spChg chg="mod">
          <ac:chgData name="Ali, Syed Waqqas" userId="1b3a5f44-9498-4738-8c4e-8127257d744d" providerId="ADAL" clId="{7DD06216-A9D6-4970-9718-C16706F10283}" dt="2024-01-16T18:51:45.647" v="11652" actId="207"/>
          <ac:spMkLst>
            <pc:docMk/>
            <pc:sldMk cId="2228539198" sldId="425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8:12.797" v="11043" actId="1038"/>
          <ac:spMkLst>
            <pc:docMk/>
            <pc:sldMk cId="2228539198" sldId="425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8:12.797" v="11043" actId="1038"/>
          <ac:spMkLst>
            <pc:docMk/>
            <pc:sldMk cId="2228539198" sldId="425"/>
            <ac:spMk id="21" creationId="{9C23804B-5251-A050-A2BE-A4579AC33EE5}"/>
          </ac:spMkLst>
        </pc:spChg>
      </pc:sldChg>
      <pc:sldChg chg="modSp add mod">
        <pc:chgData name="Ali, Syed Waqqas" userId="1b3a5f44-9498-4738-8c4e-8127257d744d" providerId="ADAL" clId="{7DD06216-A9D6-4970-9718-C16706F10283}" dt="2024-01-16T18:51:53.213" v="11654" actId="207"/>
        <pc:sldMkLst>
          <pc:docMk/>
          <pc:sldMk cId="2782158128" sldId="426"/>
        </pc:sldMkLst>
        <pc:spChg chg="mod">
          <ac:chgData name="Ali, Syed Waqqas" userId="1b3a5f44-9498-4738-8c4e-8127257d744d" providerId="ADAL" clId="{7DD06216-A9D6-4970-9718-C16706F10283}" dt="2024-01-16T18:51:53.213" v="11654" actId="207"/>
          <ac:spMkLst>
            <pc:docMk/>
            <pc:sldMk cId="2782158128" sldId="426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48:25.300" v="11108" actId="1037"/>
          <ac:spMkLst>
            <pc:docMk/>
            <pc:sldMk cId="2782158128" sldId="426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8:25.300" v="11108" actId="1037"/>
          <ac:spMkLst>
            <pc:docMk/>
            <pc:sldMk cId="2782158128" sldId="426"/>
            <ac:spMk id="21" creationId="{9C23804B-5251-A050-A2BE-A4579AC33EE5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6:04.892" v="12487" actId="555"/>
        <pc:sldMkLst>
          <pc:docMk/>
          <pc:sldMk cId="2291896051" sldId="427"/>
        </pc:sldMkLst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14" creationId="{E2E88F85-24F7-BCE3-C568-202B7B328F11}"/>
          </ac:spMkLst>
        </pc:spChg>
        <pc:spChg chg="del">
          <ac:chgData name="Ali, Syed Waqqas" userId="1b3a5f44-9498-4738-8c4e-8127257d744d" providerId="ADAL" clId="{7DD06216-A9D6-4970-9718-C16706F10283}" dt="2024-01-16T18:48:38.966" v="11161" actId="478"/>
          <ac:spMkLst>
            <pc:docMk/>
            <pc:sldMk cId="2291896051" sldId="427"/>
            <ac:spMk id="15" creationId="{B570A99A-C987-FAFD-884F-DE275964020C}"/>
          </ac:spMkLst>
        </pc:spChg>
        <pc:spChg chg="del">
          <ac:chgData name="Ali, Syed Waqqas" userId="1b3a5f44-9498-4738-8c4e-8127257d744d" providerId="ADAL" clId="{7DD06216-A9D6-4970-9718-C16706F10283}" dt="2024-01-16T18:48:37.088" v="11160" actId="478"/>
          <ac:spMkLst>
            <pc:docMk/>
            <pc:sldMk cId="2291896051" sldId="427"/>
            <ac:spMk id="16" creationId="{23D97E23-FE81-0059-AA1D-3D7C040D8D67}"/>
          </ac:spMkLst>
        </pc:spChg>
        <pc:spChg chg="del">
          <ac:chgData name="Ali, Syed Waqqas" userId="1b3a5f44-9498-4738-8c4e-8127257d744d" providerId="ADAL" clId="{7DD06216-A9D6-4970-9718-C16706F10283}" dt="2024-01-16T18:48:36.335" v="11159" actId="478"/>
          <ac:spMkLst>
            <pc:docMk/>
            <pc:sldMk cId="2291896051" sldId="427"/>
            <ac:spMk id="17" creationId="{E1EEA909-B36E-6999-3F25-DC42012802CA}"/>
          </ac:spMkLst>
        </pc:spChg>
        <pc:spChg chg="del">
          <ac:chgData name="Ali, Syed Waqqas" userId="1b3a5f44-9498-4738-8c4e-8127257d744d" providerId="ADAL" clId="{7DD06216-A9D6-4970-9718-C16706F10283}" dt="2024-01-16T18:48:35.731" v="11158" actId="478"/>
          <ac:spMkLst>
            <pc:docMk/>
            <pc:sldMk cId="2291896051" sldId="427"/>
            <ac:spMk id="18" creationId="{4AC30097-CF96-216F-ECD1-9A52D7F4A897}"/>
          </ac:spMkLst>
        </pc:spChg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19" creationId="{1614D9E8-0E87-6E91-DC67-814FF69FD8BA}"/>
          </ac:spMkLst>
        </pc:spChg>
        <pc:spChg chg="mod">
          <ac:chgData name="Ali, Syed Waqqas" userId="1b3a5f44-9498-4738-8c4e-8127257d744d" providerId="ADAL" clId="{7DD06216-A9D6-4970-9718-C16706F10283}" dt="2024-01-16T18:49:22.069" v="11346" actId="555"/>
          <ac:spMkLst>
            <pc:docMk/>
            <pc:sldMk cId="2291896051" sldId="427"/>
            <ac:spMk id="20" creationId="{9F074F81-3A48-9ECB-52FE-BCC1B12C5FB7}"/>
          </ac:spMkLst>
        </pc:spChg>
        <pc:spChg chg="mod">
          <ac:chgData name="Ali, Syed Waqqas" userId="1b3a5f44-9498-4738-8c4e-8127257d744d" providerId="ADAL" clId="{7DD06216-A9D6-4970-9718-C16706F10283}" dt="2024-01-16T18:48:50.410" v="11318" actId="1038"/>
          <ac:spMkLst>
            <pc:docMk/>
            <pc:sldMk cId="2291896051" sldId="427"/>
            <ac:spMk id="21" creationId="{9C23804B-5251-A050-A2BE-A4579AC33EE5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2" creationId="{1EAA703A-B3E6-CF84-A260-88B8D8D10513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3" creationId="{78148264-5439-7693-BEBF-463D670A2C72}"/>
          </ac:spMkLst>
        </pc:spChg>
        <pc:spChg chg="add 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49:24.956" v="11347" actId="408"/>
          <ac:spMkLst>
            <pc:docMk/>
            <pc:sldMk cId="2291896051" sldId="427"/>
            <ac:spMk id="26" creationId="{17762133-9DF8-88C4-1F6B-C839F3AC901C}"/>
          </ac:spMkLst>
        </pc:spChg>
        <pc:spChg chg="mod">
          <ac:chgData name="Ali, Syed Waqqas" userId="1b3a5f44-9498-4738-8c4e-8127257d744d" providerId="ADAL" clId="{7DD06216-A9D6-4970-9718-C16706F10283}" dt="2024-01-16T18:56:04.892" v="12487" actId="555"/>
          <ac:spMkLst>
            <pc:docMk/>
            <pc:sldMk cId="2291896051" sldId="427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57.210" v="12486" actId="555"/>
        <pc:sldMkLst>
          <pc:docMk/>
          <pc:sldMk cId="2387179843" sldId="428"/>
        </pc:sldMkLst>
        <pc:spChg chg="mod">
          <ac:chgData name="Ali, Syed Waqqas" userId="1b3a5f44-9498-4738-8c4e-8127257d744d" providerId="ADAL" clId="{7DD06216-A9D6-4970-9718-C16706F10283}" dt="2024-01-16T18:49:38.011" v="11399" actId="1037"/>
          <ac:spMkLst>
            <pc:docMk/>
            <pc:sldMk cId="2387179843" sldId="428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9:38.011" v="11399" actId="1037"/>
          <ac:spMkLst>
            <pc:docMk/>
            <pc:sldMk cId="2387179843" sldId="428"/>
            <ac:spMk id="21" creationId="{9C23804B-5251-A050-A2BE-A4579AC33EE5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2" creationId="{1EAA703A-B3E6-CF84-A260-88B8D8D10513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3" creationId="{78148264-5439-7693-BEBF-463D670A2C72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55:57.210" v="12486" actId="555"/>
          <ac:spMkLst>
            <pc:docMk/>
            <pc:sldMk cId="2387179843" sldId="428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47.832" v="12485" actId="555"/>
        <pc:sldMkLst>
          <pc:docMk/>
          <pc:sldMk cId="505459449" sldId="429"/>
        </pc:sldMkLst>
        <pc:spChg chg="mod">
          <ac:chgData name="Ali, Syed Waqqas" userId="1b3a5f44-9498-4738-8c4e-8127257d744d" providerId="ADAL" clId="{7DD06216-A9D6-4970-9718-C16706F10283}" dt="2024-01-16T18:49:47.599" v="11469" actId="1037"/>
          <ac:spMkLst>
            <pc:docMk/>
            <pc:sldMk cId="505459449" sldId="429"/>
            <ac:spMk id="14" creationId="{E2E88F85-24F7-BCE3-C568-202B7B328F11}"/>
          </ac:spMkLst>
        </pc:spChg>
        <pc:spChg chg="mod">
          <ac:chgData name="Ali, Syed Waqqas" userId="1b3a5f44-9498-4738-8c4e-8127257d744d" providerId="ADAL" clId="{7DD06216-A9D6-4970-9718-C16706F10283}" dt="2024-01-16T18:49:47.599" v="11469" actId="1037"/>
          <ac:spMkLst>
            <pc:docMk/>
            <pc:sldMk cId="505459449" sldId="429"/>
            <ac:spMk id="21" creationId="{9C23804B-5251-A050-A2BE-A4579AC33EE5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2" creationId="{1EAA703A-B3E6-CF84-A260-88B8D8D10513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3" creationId="{78148264-5439-7693-BEBF-463D670A2C72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4" creationId="{0018CEB8-C51B-A1B7-3D50-F117594ACABA}"/>
          </ac:spMkLst>
        </pc:spChg>
        <pc:spChg chg="mod">
          <ac:chgData name="Ali, Syed Waqqas" userId="1b3a5f44-9498-4738-8c4e-8127257d744d" providerId="ADAL" clId="{7DD06216-A9D6-4970-9718-C16706F10283}" dt="2024-01-16T18:55:47.832" v="12485" actId="555"/>
          <ac:spMkLst>
            <pc:docMk/>
            <pc:sldMk cId="505459449" sldId="429"/>
            <ac:spMk id="27" creationId="{D1D70999-3330-E931-E07E-DF0396C71583}"/>
          </ac:spMkLst>
        </pc:spChg>
      </pc:sldChg>
      <pc:sldChg chg="modSp add mod">
        <pc:chgData name="Ali, Syed Waqqas" userId="1b3a5f44-9498-4738-8c4e-8127257d744d" providerId="ADAL" clId="{7DD06216-A9D6-4970-9718-C16706F10283}" dt="2024-01-16T18:53:16.483" v="11874" actId="20577"/>
        <pc:sldMkLst>
          <pc:docMk/>
          <pc:sldMk cId="2566731289" sldId="430"/>
        </pc:sldMkLst>
        <pc:spChg chg="mod">
          <ac:chgData name="Ali, Syed Waqqas" userId="1b3a5f44-9498-4738-8c4e-8127257d744d" providerId="ADAL" clId="{7DD06216-A9D6-4970-9718-C16706F10283}" dt="2024-01-16T18:52:36.833" v="11701" actId="20577"/>
          <ac:spMkLst>
            <pc:docMk/>
            <pc:sldMk cId="2566731289" sldId="430"/>
            <ac:spMk id="2" creationId="{7941C4D4-39FE-4935-5E75-41F4E4B94491}"/>
          </ac:spMkLst>
        </pc:spChg>
        <pc:spChg chg="mod">
          <ac:chgData name="Ali, Syed Waqqas" userId="1b3a5f44-9498-4738-8c4e-8127257d744d" providerId="ADAL" clId="{7DD06216-A9D6-4970-9718-C16706F10283}" dt="2024-01-16T18:53:16.483" v="11874" actId="20577"/>
          <ac:spMkLst>
            <pc:docMk/>
            <pc:sldMk cId="2566731289" sldId="430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3:20.619" v="11875" actId="20577"/>
        <pc:sldMkLst>
          <pc:docMk/>
          <pc:sldMk cId="2916521571" sldId="431"/>
        </pc:sldMkLst>
        <pc:spChg chg="mod">
          <ac:chgData name="Ali, Syed Waqqas" userId="1b3a5f44-9498-4738-8c4e-8127257d744d" providerId="ADAL" clId="{7DD06216-A9D6-4970-9718-C16706F10283}" dt="2024-01-16T18:53:20.619" v="11875" actId="20577"/>
          <ac:spMkLst>
            <pc:docMk/>
            <pc:sldMk cId="2916521571" sldId="431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4:03.969" v="12091" actId="20577"/>
        <pc:sldMkLst>
          <pc:docMk/>
          <pc:sldMk cId="1657583411" sldId="432"/>
        </pc:sldMkLst>
        <pc:spChg chg="mod">
          <ac:chgData name="Ali, Syed Waqqas" userId="1b3a5f44-9498-4738-8c4e-8127257d744d" providerId="ADAL" clId="{7DD06216-A9D6-4970-9718-C16706F10283}" dt="2024-01-16T18:54:03.969" v="12091" actId="20577"/>
          <ac:spMkLst>
            <pc:docMk/>
            <pc:sldMk cId="1657583411" sldId="432"/>
            <ac:spMk id="3" creationId="{CD25B33D-4588-828C-A6BD-8326B33B6334}"/>
          </ac:spMkLst>
        </pc:spChg>
      </pc:sldChg>
      <pc:sldChg chg="modSp add mod">
        <pc:chgData name="Ali, Syed Waqqas" userId="1b3a5f44-9498-4738-8c4e-8127257d744d" providerId="ADAL" clId="{7DD06216-A9D6-4970-9718-C16706F10283}" dt="2024-01-16T18:54:23.460" v="12242" actId="20577"/>
        <pc:sldMkLst>
          <pc:docMk/>
          <pc:sldMk cId="2400925484" sldId="433"/>
        </pc:sldMkLst>
        <pc:spChg chg="mod">
          <ac:chgData name="Ali, Syed Waqqas" userId="1b3a5f44-9498-4738-8c4e-8127257d744d" providerId="ADAL" clId="{7DD06216-A9D6-4970-9718-C16706F10283}" dt="2024-01-16T18:54:23.460" v="12242" actId="20577"/>
          <ac:spMkLst>
            <pc:docMk/>
            <pc:sldMk cId="2400925484" sldId="433"/>
            <ac:spMk id="4" creationId="{49959AFF-12A6-2BF9-0391-BF2E7E44A9BF}"/>
          </ac:spMkLst>
        </pc:spChg>
      </pc:sldChg>
      <pc:sldChg chg="modSp add mod">
        <pc:chgData name="Ali, Syed Waqqas" userId="1b3a5f44-9498-4738-8c4e-8127257d744d" providerId="ADAL" clId="{7DD06216-A9D6-4970-9718-C16706F10283}" dt="2024-01-16T18:55:11.685" v="12480" actId="20577"/>
        <pc:sldMkLst>
          <pc:docMk/>
          <pc:sldMk cId="4198256154" sldId="434"/>
        </pc:sldMkLst>
        <pc:spChg chg="mod">
          <ac:chgData name="Ali, Syed Waqqas" userId="1b3a5f44-9498-4738-8c4e-8127257d744d" providerId="ADAL" clId="{7DD06216-A9D6-4970-9718-C16706F10283}" dt="2024-01-16T18:54:33.394" v="12267" actId="20577"/>
          <ac:spMkLst>
            <pc:docMk/>
            <pc:sldMk cId="4198256154" sldId="434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5:11.685" v="12480" actId="20577"/>
          <ac:spMkLst>
            <pc:docMk/>
            <pc:sldMk cId="4198256154" sldId="434"/>
            <ac:spMk id="3" creationId="{B3B2A76D-3F08-9C2B-C3E3-4A25DA409F80}"/>
          </ac:spMkLst>
        </pc:spChg>
      </pc:sldChg>
      <pc:sldChg chg="addSp delSp modSp add mod">
        <pc:chgData name="Ali, Syed Waqqas" userId="1b3a5f44-9498-4738-8c4e-8127257d744d" providerId="ADAL" clId="{7DD06216-A9D6-4970-9718-C16706F10283}" dt="2024-01-16T18:57:46.839" v="12685" actId="20577"/>
        <pc:sldMkLst>
          <pc:docMk/>
          <pc:sldMk cId="3797157670" sldId="435"/>
        </pc:sldMkLst>
        <pc:spChg chg="mod">
          <ac:chgData name="Ali, Syed Waqqas" userId="1b3a5f44-9498-4738-8c4e-8127257d744d" providerId="ADAL" clId="{7DD06216-A9D6-4970-9718-C16706F10283}" dt="2024-01-16T18:57:46.839" v="12685" actId="20577"/>
          <ac:spMkLst>
            <pc:docMk/>
            <pc:sldMk cId="3797157670" sldId="435"/>
            <ac:spMk id="3" creationId="{B3B2A76D-3F08-9C2B-C3E3-4A25DA409F80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9" creationId="{CB7A3785-CEE7-282F-E3F0-96380474D814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0" creationId="{6B52DE03-0C93-D5CD-9601-378A905CD536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1" creationId="{0FE1B0AF-F652-B0C1-E03A-773D12B2AAC1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2" creationId="{F43699B9-D4F9-D0D0-2294-AD19B1B3D697}"/>
          </ac:spMkLst>
        </pc:spChg>
        <pc:spChg chg="add mod">
          <ac:chgData name="Ali, Syed Waqqas" userId="1b3a5f44-9498-4738-8c4e-8127257d744d" providerId="ADAL" clId="{7DD06216-A9D6-4970-9718-C16706F10283}" dt="2024-01-16T18:56:47.163" v="12511" actId="1035"/>
          <ac:spMkLst>
            <pc:docMk/>
            <pc:sldMk cId="3797157670" sldId="435"/>
            <ac:spMk id="13" creationId="{EFEF51CB-1891-CAB4-43D4-AA3C170F38A4}"/>
          </ac:spMkLst>
        </pc:spChg>
        <pc:spChg chg="add del mod">
          <ac:chgData name="Ali, Syed Waqqas" userId="1b3a5f44-9498-4738-8c4e-8127257d744d" providerId="ADAL" clId="{7DD06216-A9D6-4970-9718-C16706F10283}" dt="2024-01-16T18:57:22.121" v="12528" actId="478"/>
          <ac:spMkLst>
            <pc:docMk/>
            <pc:sldMk cId="3797157670" sldId="435"/>
            <ac:spMk id="14" creationId="{9115C135-0625-A5CC-D0B6-59F79B6B63E9}"/>
          </ac:spMkLst>
        </pc:spChg>
      </pc:sldChg>
      <pc:sldChg chg="modSp add mod">
        <pc:chgData name="Ali, Syed Waqqas" userId="1b3a5f44-9498-4738-8c4e-8127257d744d" providerId="ADAL" clId="{7DD06216-A9D6-4970-9718-C16706F10283}" dt="2024-01-16T18:57:57.403" v="12735" actId="20577"/>
        <pc:sldMkLst>
          <pc:docMk/>
          <pc:sldMk cId="3572890979" sldId="436"/>
        </pc:sldMkLst>
        <pc:spChg chg="mod">
          <ac:chgData name="Ali, Syed Waqqas" userId="1b3a5f44-9498-4738-8c4e-8127257d744d" providerId="ADAL" clId="{7DD06216-A9D6-4970-9718-C16706F10283}" dt="2024-01-16T18:57:57.403" v="12735" actId="20577"/>
          <ac:spMkLst>
            <pc:docMk/>
            <pc:sldMk cId="3572890979" sldId="436"/>
            <ac:spMk id="3" creationId="{B3B2A76D-3F08-9C2B-C3E3-4A25DA409F80}"/>
          </ac:spMkLst>
        </pc:spChg>
      </pc:sldChg>
      <pc:sldChg chg="delSp modSp add mod">
        <pc:chgData name="Ali, Syed Waqqas" userId="1b3a5f44-9498-4738-8c4e-8127257d744d" providerId="ADAL" clId="{7DD06216-A9D6-4970-9718-C16706F10283}" dt="2024-01-16T18:59:43.888" v="13216" actId="20577"/>
        <pc:sldMkLst>
          <pc:docMk/>
          <pc:sldMk cId="2682682986" sldId="437"/>
        </pc:sldMkLst>
        <pc:spChg chg="mod">
          <ac:chgData name="Ali, Syed Waqqas" userId="1b3a5f44-9498-4738-8c4e-8127257d744d" providerId="ADAL" clId="{7DD06216-A9D6-4970-9718-C16706F10283}" dt="2024-01-16T18:58:20.839" v="12811" actId="20577"/>
          <ac:spMkLst>
            <pc:docMk/>
            <pc:sldMk cId="2682682986" sldId="437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8:59:43.888" v="13216" actId="20577"/>
          <ac:spMkLst>
            <pc:docMk/>
            <pc:sldMk cId="2682682986" sldId="437"/>
            <ac:spMk id="3" creationId="{B3B2A76D-3F08-9C2B-C3E3-4A25DA409F80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9" creationId="{CB7A3785-CEE7-282F-E3F0-96380474D814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0" creationId="{6B52DE03-0C93-D5CD-9601-378A905CD536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1" creationId="{0FE1B0AF-F652-B0C1-E03A-773D12B2AAC1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2" creationId="{F43699B9-D4F9-D0D0-2294-AD19B1B3D697}"/>
          </ac:spMkLst>
        </pc:spChg>
        <pc:spChg chg="mod">
          <ac:chgData name="Ali, Syed Waqqas" userId="1b3a5f44-9498-4738-8c4e-8127257d744d" providerId="ADAL" clId="{7DD06216-A9D6-4970-9718-C16706F10283}" dt="2024-01-16T18:58:39.704" v="12897" actId="1036"/>
          <ac:spMkLst>
            <pc:docMk/>
            <pc:sldMk cId="2682682986" sldId="437"/>
            <ac:spMk id="13" creationId="{EFEF51CB-1891-CAB4-43D4-AA3C170F38A4}"/>
          </ac:spMkLst>
        </pc:spChg>
        <pc:spChg chg="del">
          <ac:chgData name="Ali, Syed Waqqas" userId="1b3a5f44-9498-4738-8c4e-8127257d744d" providerId="ADAL" clId="{7DD06216-A9D6-4970-9718-C16706F10283}" dt="2024-01-16T18:58:27.149" v="12812" actId="478"/>
          <ac:spMkLst>
            <pc:docMk/>
            <pc:sldMk cId="2682682986" sldId="437"/>
            <ac:spMk id="14" creationId="{9115C135-0625-A5CC-D0B6-59F79B6B63E9}"/>
          </ac:spMkLst>
        </pc:spChg>
      </pc:sldChg>
      <pc:sldChg chg="modSp add mod">
        <pc:chgData name="Ali, Syed Waqqas" userId="1b3a5f44-9498-4738-8c4e-8127257d744d" providerId="ADAL" clId="{7DD06216-A9D6-4970-9718-C16706F10283}" dt="2024-01-16T19:02:06.580" v="13670" actId="20577"/>
        <pc:sldMkLst>
          <pc:docMk/>
          <pc:sldMk cId="342957686" sldId="438"/>
        </pc:sldMkLst>
        <pc:spChg chg="mod">
          <ac:chgData name="Ali, Syed Waqqas" userId="1b3a5f44-9498-4738-8c4e-8127257d744d" providerId="ADAL" clId="{7DD06216-A9D6-4970-9718-C16706F10283}" dt="2024-01-16T19:00:05.781" v="13266" actId="5793"/>
          <ac:spMkLst>
            <pc:docMk/>
            <pc:sldMk cId="342957686" sldId="438"/>
            <ac:spMk id="2" creationId="{0F38800C-8A7D-E150-1D69-4C942110B9A3}"/>
          </ac:spMkLst>
        </pc:spChg>
        <pc:spChg chg="mod">
          <ac:chgData name="Ali, Syed Waqqas" userId="1b3a5f44-9498-4738-8c4e-8127257d744d" providerId="ADAL" clId="{7DD06216-A9D6-4970-9718-C16706F10283}" dt="2024-01-16T19:02:06.580" v="13670" actId="20577"/>
          <ac:spMkLst>
            <pc:docMk/>
            <pc:sldMk cId="342957686" sldId="438"/>
            <ac:spMk id="3" creationId="{B3B2A76D-3F08-9C2B-C3E3-4A25DA409F80}"/>
          </ac:spMkLst>
        </pc:spChg>
      </pc:sldChg>
      <pc:sldChg chg="modSp add mod">
        <pc:chgData name="Ali, Syed Waqqas" userId="1b3a5f44-9498-4738-8c4e-8127257d744d" providerId="ADAL" clId="{7DD06216-A9D6-4970-9718-C16706F10283}" dt="2024-01-16T20:14:06.426" v="13734" actId="20577"/>
        <pc:sldMkLst>
          <pc:docMk/>
          <pc:sldMk cId="3569029385" sldId="439"/>
        </pc:sldMkLst>
        <pc:spChg chg="mod">
          <ac:chgData name="Ali, Syed Waqqas" userId="1b3a5f44-9498-4738-8c4e-8127257d744d" providerId="ADAL" clId="{7DD06216-A9D6-4970-9718-C16706F10283}" dt="2024-01-16T20:14:06.426" v="13734" actId="20577"/>
          <ac:spMkLst>
            <pc:docMk/>
            <pc:sldMk cId="3569029385" sldId="439"/>
            <ac:spMk id="2" creationId="{B5D19C15-72DF-16C9-E8B1-668BC2A4A015}"/>
          </ac:spMkLst>
        </pc:spChg>
      </pc:sldChg>
    </pc:docChg>
  </pc:docChgLst>
  <pc:docChgLst>
    <pc:chgData name="Ali, Syed Waqqas" userId="1b3a5f44-9498-4738-8c4e-8127257d744d" providerId="ADAL" clId="{4FB320AE-C7A7-43DF-AA7A-E8A3BEA9ECB6}"/>
    <pc:docChg chg="undo custSel modSld">
      <pc:chgData name="Ali, Syed Waqqas" userId="1b3a5f44-9498-4738-8c4e-8127257d744d" providerId="ADAL" clId="{4FB320AE-C7A7-43DF-AA7A-E8A3BEA9ECB6}" dt="2024-03-05T20:13:37.107" v="96" actId="20577"/>
      <pc:docMkLst>
        <pc:docMk/>
      </pc:docMkLst>
      <pc:sldChg chg="modSp mod">
        <pc:chgData name="Ali, Syed Waqqas" userId="1b3a5f44-9498-4738-8c4e-8127257d744d" providerId="ADAL" clId="{4FB320AE-C7A7-43DF-AA7A-E8A3BEA9ECB6}" dt="2024-03-05T19:58:02.819" v="1" actId="20577"/>
        <pc:sldMkLst>
          <pc:docMk/>
          <pc:sldMk cId="625854631" sldId="336"/>
        </pc:sldMkLst>
        <pc:spChg chg="mod">
          <ac:chgData name="Ali, Syed Waqqas" userId="1b3a5f44-9498-4738-8c4e-8127257d744d" providerId="ADAL" clId="{4FB320AE-C7A7-43DF-AA7A-E8A3BEA9ECB6}" dt="2024-03-05T19:58:02.819" v="1" actId="20577"/>
          <ac:spMkLst>
            <pc:docMk/>
            <pc:sldMk cId="625854631" sldId="336"/>
            <ac:spMk id="10" creationId="{5AF19417-B79C-86E3-C507-7961FAEF80F6}"/>
          </ac:spMkLst>
        </pc:spChg>
      </pc:sldChg>
      <pc:sldChg chg="modSp">
        <pc:chgData name="Ali, Syed Waqqas" userId="1b3a5f44-9498-4738-8c4e-8127257d744d" providerId="ADAL" clId="{4FB320AE-C7A7-43DF-AA7A-E8A3BEA9ECB6}" dt="2024-03-05T20:08:18.804" v="4"/>
        <pc:sldMkLst>
          <pc:docMk/>
          <pc:sldMk cId="1849912665" sldId="364"/>
        </pc:sldMkLst>
        <pc:spChg chg="mod">
          <ac:chgData name="Ali, Syed Waqqas" userId="1b3a5f44-9498-4738-8c4e-8127257d744d" providerId="ADAL" clId="{4FB320AE-C7A7-43DF-AA7A-E8A3BEA9ECB6}" dt="2024-03-05T20:08:18.804" v="4"/>
          <ac:spMkLst>
            <pc:docMk/>
            <pc:sldMk cId="1849912665" sldId="364"/>
            <ac:spMk id="3" creationId="{A32854B3-31E6-51DF-458F-6D3DEBE769AE}"/>
          </ac:spMkLst>
        </pc:spChg>
        <pc:spChg chg="mod">
          <ac:chgData name="Ali, Syed Waqqas" userId="1b3a5f44-9498-4738-8c4e-8127257d744d" providerId="ADAL" clId="{4FB320AE-C7A7-43DF-AA7A-E8A3BEA9ECB6}" dt="2024-03-05T20:08:12.384" v="3"/>
          <ac:spMkLst>
            <pc:docMk/>
            <pc:sldMk cId="1849912665" sldId="364"/>
            <ac:spMk id="9" creationId="{F14699BD-735F-DE75-5535-93C12952A933}"/>
          </ac:spMkLst>
        </pc:spChg>
      </pc:sldChg>
      <pc:sldChg chg="modSp">
        <pc:chgData name="Ali, Syed Waqqas" userId="1b3a5f44-9498-4738-8c4e-8127257d744d" providerId="ADAL" clId="{4FB320AE-C7A7-43DF-AA7A-E8A3BEA9ECB6}" dt="2024-03-05T20:08:18.804" v="4"/>
        <pc:sldMkLst>
          <pc:docMk/>
          <pc:sldMk cId="4204330396" sldId="365"/>
        </pc:sldMkLst>
        <pc:spChg chg="mod">
          <ac:chgData name="Ali, Syed Waqqas" userId="1b3a5f44-9498-4738-8c4e-8127257d744d" providerId="ADAL" clId="{4FB320AE-C7A7-43DF-AA7A-E8A3BEA9ECB6}" dt="2024-03-05T20:08:18.804" v="4"/>
          <ac:spMkLst>
            <pc:docMk/>
            <pc:sldMk cId="4204330396" sldId="365"/>
            <ac:spMk id="2" creationId="{D7BD4946-E813-3BDA-04DF-D48D80200E3B}"/>
          </ac:spMkLst>
        </pc:spChg>
      </pc:sldChg>
      <pc:sldChg chg="modSp">
        <pc:chgData name="Ali, Syed Waqqas" userId="1b3a5f44-9498-4738-8c4e-8127257d744d" providerId="ADAL" clId="{4FB320AE-C7A7-43DF-AA7A-E8A3BEA9ECB6}" dt="2024-03-05T20:08:18.804" v="4"/>
        <pc:sldMkLst>
          <pc:docMk/>
          <pc:sldMk cId="3907140933" sldId="391"/>
        </pc:sldMkLst>
        <pc:spChg chg="mod">
          <ac:chgData name="Ali, Syed Waqqas" userId="1b3a5f44-9498-4738-8c4e-8127257d744d" providerId="ADAL" clId="{4FB320AE-C7A7-43DF-AA7A-E8A3BEA9ECB6}" dt="2024-03-05T20:08:18.804" v="4"/>
          <ac:spMkLst>
            <pc:docMk/>
            <pc:sldMk cId="3907140933" sldId="391"/>
            <ac:spMk id="2" creationId="{6FCF2ED6-335B-FB1F-8611-EFBA9CFB8AB7}"/>
          </ac:spMkLst>
        </pc:spChg>
        <pc:spChg chg="mod">
          <ac:chgData name="Ali, Syed Waqqas" userId="1b3a5f44-9498-4738-8c4e-8127257d744d" providerId="ADAL" clId="{4FB320AE-C7A7-43DF-AA7A-E8A3BEA9ECB6}" dt="2024-03-05T20:08:12.384" v="3"/>
          <ac:spMkLst>
            <pc:docMk/>
            <pc:sldMk cId="3907140933" sldId="391"/>
            <ac:spMk id="3" creationId="{A4A17AD9-88EF-80A3-8AA4-3211E7E2FE02}"/>
          </ac:spMkLst>
        </pc:spChg>
      </pc:sldChg>
      <pc:sldChg chg="addSp modSp mod">
        <pc:chgData name="Ali, Syed Waqqas" userId="1b3a5f44-9498-4738-8c4e-8127257d744d" providerId="ADAL" clId="{4FB320AE-C7A7-43DF-AA7A-E8A3BEA9ECB6}" dt="2024-03-05T20:10:59.449" v="34" actId="1076"/>
        <pc:sldMkLst>
          <pc:docMk/>
          <pc:sldMk cId="2214040591" sldId="395"/>
        </pc:sldMkLst>
        <pc:spChg chg="add mod">
          <ac:chgData name="Ali, Syed Waqqas" userId="1b3a5f44-9498-4738-8c4e-8127257d744d" providerId="ADAL" clId="{4FB320AE-C7A7-43DF-AA7A-E8A3BEA9ECB6}" dt="2024-03-05T20:10:59.449" v="34" actId="1076"/>
          <ac:spMkLst>
            <pc:docMk/>
            <pc:sldMk cId="2214040591" sldId="395"/>
            <ac:spMk id="9" creationId="{788824A8-1921-ABDB-D1FD-682F900133C6}"/>
          </ac:spMkLst>
        </pc:spChg>
      </pc:sldChg>
      <pc:sldChg chg="modSp mod">
        <pc:chgData name="Ali, Syed Waqqas" userId="1b3a5f44-9498-4738-8c4e-8127257d744d" providerId="ADAL" clId="{4FB320AE-C7A7-43DF-AA7A-E8A3BEA9ECB6}" dt="2024-03-05T20:11:50.253" v="43" actId="20577"/>
        <pc:sldMkLst>
          <pc:docMk/>
          <pc:sldMk cId="4082783270" sldId="397"/>
        </pc:sldMkLst>
        <pc:spChg chg="mod">
          <ac:chgData name="Ali, Syed Waqqas" userId="1b3a5f44-9498-4738-8c4e-8127257d744d" providerId="ADAL" clId="{4FB320AE-C7A7-43DF-AA7A-E8A3BEA9ECB6}" dt="2024-03-05T20:11:50.253" v="43" actId="20577"/>
          <ac:spMkLst>
            <pc:docMk/>
            <pc:sldMk cId="4082783270" sldId="397"/>
            <ac:spMk id="12" creationId="{C9E841BE-1936-D199-6DB9-9A9F6948E34F}"/>
          </ac:spMkLst>
        </pc:spChg>
      </pc:sldChg>
      <pc:sldChg chg="modSp mod">
        <pc:chgData name="Ali, Syed Waqqas" userId="1b3a5f44-9498-4738-8c4e-8127257d744d" providerId="ADAL" clId="{4FB320AE-C7A7-43DF-AA7A-E8A3BEA9ECB6}" dt="2024-03-05T20:11:44.292" v="38" actId="2711"/>
        <pc:sldMkLst>
          <pc:docMk/>
          <pc:sldMk cId="4286841310" sldId="398"/>
        </pc:sldMkLst>
        <pc:spChg chg="mod">
          <ac:chgData name="Ali, Syed Waqqas" userId="1b3a5f44-9498-4738-8c4e-8127257d744d" providerId="ADAL" clId="{4FB320AE-C7A7-43DF-AA7A-E8A3BEA9ECB6}" dt="2024-03-05T20:11:44.292" v="38" actId="2711"/>
          <ac:spMkLst>
            <pc:docMk/>
            <pc:sldMk cId="4286841310" sldId="398"/>
            <ac:spMk id="3" creationId="{519AD96D-7E7F-51CE-06CB-C7FE14900E8F}"/>
          </ac:spMkLst>
        </pc:spChg>
      </pc:sldChg>
      <pc:sldChg chg="modSp mod">
        <pc:chgData name="Ali, Syed Waqqas" userId="1b3a5f44-9498-4738-8c4e-8127257d744d" providerId="ADAL" clId="{4FB320AE-C7A7-43DF-AA7A-E8A3BEA9ECB6}" dt="2024-03-05T20:13:37.107" v="96" actId="20577"/>
        <pc:sldMkLst>
          <pc:docMk/>
          <pc:sldMk cId="1566573638" sldId="427"/>
        </pc:sldMkLst>
        <pc:spChg chg="mod">
          <ac:chgData name="Ali, Syed Waqqas" userId="1b3a5f44-9498-4738-8c4e-8127257d744d" providerId="ADAL" clId="{4FB320AE-C7A7-43DF-AA7A-E8A3BEA9ECB6}" dt="2024-03-05T20:13:37.107" v="96" actId="20577"/>
          <ac:spMkLst>
            <pc:docMk/>
            <pc:sldMk cId="1566573638" sldId="427"/>
            <ac:spMk id="3" creationId="{37BA71B1-EEED-31B1-0649-87BA5A7238EC}"/>
          </ac:spMkLst>
        </pc:spChg>
      </pc:sldChg>
      <pc:sldChg chg="addSp modSp">
        <pc:chgData name="Ali, Syed Waqqas" userId="1b3a5f44-9498-4738-8c4e-8127257d744d" providerId="ADAL" clId="{4FB320AE-C7A7-43DF-AA7A-E8A3BEA9ECB6}" dt="2024-03-05T20:05:44.136" v="2"/>
        <pc:sldMkLst>
          <pc:docMk/>
          <pc:sldMk cId="3608182754" sldId="428"/>
        </pc:sldMkLst>
        <pc:spChg chg="add mod">
          <ac:chgData name="Ali, Syed Waqqas" userId="1b3a5f44-9498-4738-8c4e-8127257d744d" providerId="ADAL" clId="{4FB320AE-C7A7-43DF-AA7A-E8A3BEA9ECB6}" dt="2024-03-05T20:05:44.136" v="2"/>
          <ac:spMkLst>
            <pc:docMk/>
            <pc:sldMk cId="3608182754" sldId="428"/>
            <ac:spMk id="9" creationId="{2835F8F6-587D-975E-A4E5-39EDD9E9808B}"/>
          </ac:spMkLst>
        </pc:spChg>
      </pc:sldChg>
      <pc:sldChg chg="modSp">
        <pc:chgData name="Ali, Syed Waqqas" userId="1b3a5f44-9498-4738-8c4e-8127257d744d" providerId="ADAL" clId="{4FB320AE-C7A7-43DF-AA7A-E8A3BEA9ECB6}" dt="2024-03-05T20:08:12.384" v="3"/>
        <pc:sldMkLst>
          <pc:docMk/>
          <pc:sldMk cId="2202730469" sldId="434"/>
        </pc:sldMkLst>
        <pc:spChg chg="mod">
          <ac:chgData name="Ali, Syed Waqqas" userId="1b3a5f44-9498-4738-8c4e-8127257d744d" providerId="ADAL" clId="{4FB320AE-C7A7-43DF-AA7A-E8A3BEA9ECB6}" dt="2024-03-05T20:08:12.384" v="3"/>
          <ac:spMkLst>
            <pc:docMk/>
            <pc:sldMk cId="2202730469" sldId="434"/>
            <ac:spMk id="3" creationId="{8AE5305D-615F-BA34-9774-EB3B97B43653}"/>
          </ac:spMkLst>
        </pc:spChg>
      </pc:sldChg>
      <pc:sldChg chg="modSp mod">
        <pc:chgData name="Ali, Syed Waqqas" userId="1b3a5f44-9498-4738-8c4e-8127257d744d" providerId="ADAL" clId="{4FB320AE-C7A7-43DF-AA7A-E8A3BEA9ECB6}" dt="2024-03-05T20:13:17.357" v="57" actId="20577"/>
        <pc:sldMkLst>
          <pc:docMk/>
          <pc:sldMk cId="3266715303" sldId="435"/>
        </pc:sldMkLst>
        <pc:spChg chg="mod">
          <ac:chgData name="Ali, Syed Waqqas" userId="1b3a5f44-9498-4738-8c4e-8127257d744d" providerId="ADAL" clId="{4FB320AE-C7A7-43DF-AA7A-E8A3BEA9ECB6}" dt="2024-03-05T20:13:17.357" v="57" actId="20577"/>
          <ac:spMkLst>
            <pc:docMk/>
            <pc:sldMk cId="3266715303" sldId="435"/>
            <ac:spMk id="2" creationId="{406785F5-B42F-8EBB-2AB1-8F6825903C87}"/>
          </ac:spMkLst>
        </pc:spChg>
      </pc:sldChg>
    </pc:docChg>
  </pc:docChgLst>
  <pc:docChgLst>
    <pc:chgData name="Ali, Syed Waqqas" userId="1b3a5f44-9498-4738-8c4e-8127257d744d" providerId="ADAL" clId="{EF425237-BAB7-4808-A7AB-3FAC019C79E4}"/>
    <pc:docChg chg="undo redo custSel addSld delSld modSld sldOrd">
      <pc:chgData name="Ali, Syed Waqqas" userId="1b3a5f44-9498-4738-8c4e-8127257d744d" providerId="ADAL" clId="{EF425237-BAB7-4808-A7AB-3FAC019C79E4}" dt="2024-02-14T17:18:07.767" v="16416" actId="20577"/>
      <pc:docMkLst>
        <pc:docMk/>
      </pc:docMkLst>
      <pc:sldChg chg="modSp mod">
        <pc:chgData name="Ali, Syed Waqqas" userId="1b3a5f44-9498-4738-8c4e-8127257d744d" providerId="ADAL" clId="{EF425237-BAB7-4808-A7AB-3FAC019C79E4}" dt="2024-02-12T03:42:56.370" v="92" actId="20577"/>
        <pc:sldMkLst>
          <pc:docMk/>
          <pc:sldMk cId="934841674" sldId="256"/>
        </pc:sldMkLst>
        <pc:spChg chg="mod">
          <ac:chgData name="Ali, Syed Waqqas" userId="1b3a5f44-9498-4738-8c4e-8127257d744d" providerId="ADAL" clId="{EF425237-BAB7-4808-A7AB-3FAC019C79E4}" dt="2024-02-12T03:42:56.370" v="92" actId="20577"/>
          <ac:spMkLst>
            <pc:docMk/>
            <pc:sldMk cId="934841674" sldId="256"/>
            <ac:spMk id="3" creationId="{EDA51176-E25E-ED77-CF76-5626FE212321}"/>
          </ac:spMkLst>
        </pc:spChg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295564693" sldId="33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012123850" sldId="33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772985243" sldId="33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249882133" sldId="33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503592271" sldId="33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119862745" sldId="33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227356999" sldId="34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2183209" sldId="34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72001092" sldId="34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78809455" sldId="34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55820758" sldId="34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322985347" sldId="34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860889984" sldId="34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52639048" sldId="34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38124713" sldId="34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4192790" sldId="35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611091512" sldId="35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59259037" sldId="35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654243554" sldId="35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48169205" sldId="35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487041166" sldId="35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59374219" sldId="35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6874770" sldId="35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371606546" sldId="36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653761535" sldId="36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95375375" sldId="36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7384297" sldId="36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33050328" sldId="36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8355276" sldId="36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966101567" sldId="36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80432984" sldId="36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135595679" sldId="36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836818216" sldId="37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49378492" sldId="37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78969514" sldId="37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095049795" sldId="37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711968158" sldId="37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793048229" sldId="37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986292118" sldId="37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388750901" sldId="37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928826722" sldId="37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486592550" sldId="37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693785254" sldId="38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562067520" sldId="38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74431404" sldId="38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963299061" sldId="38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5021739" sldId="38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18156212" sldId="38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923090364" sldId="38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247160768" sldId="38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88098583" sldId="38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807032015" sldId="39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83528085" sldId="39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743006185" sldId="39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711984739" sldId="39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989157497" sldId="39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953697248" sldId="39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068898165" sldId="396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281019411" sldId="397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890052584" sldId="39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330493052" sldId="39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3018547" sldId="400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430803593" sldId="401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56884053" sldId="40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063402122" sldId="403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695074455" sldId="404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447067219" sldId="405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787014578" sldId="406"/>
        </pc:sldMkLst>
      </pc:sldChg>
      <pc:sldChg chg="modSp mod">
        <pc:chgData name="Ali, Syed Waqqas" userId="1b3a5f44-9498-4738-8c4e-8127257d744d" providerId="ADAL" clId="{EF425237-BAB7-4808-A7AB-3FAC019C79E4}" dt="2024-02-12T06:23:41.490" v="13038" actId="403"/>
        <pc:sldMkLst>
          <pc:docMk/>
          <pc:sldMk cId="1319837860" sldId="410"/>
        </pc:sldMkLst>
        <pc:spChg chg="mod">
          <ac:chgData name="Ali, Syed Waqqas" userId="1b3a5f44-9498-4738-8c4e-8127257d744d" providerId="ADAL" clId="{EF425237-BAB7-4808-A7AB-3FAC019C79E4}" dt="2024-02-12T06:23:41.490" v="13038" actId="403"/>
          <ac:spMkLst>
            <pc:docMk/>
            <pc:sldMk cId="1319837860" sldId="410"/>
            <ac:spMk id="2" creationId="{73CCA44E-D7D4-5EF3-556F-AF61F210E18F}"/>
          </ac:spMkLst>
        </pc:spChg>
      </pc:sldChg>
      <pc:sldChg chg="addSp modSp mod">
        <pc:chgData name="Ali, Syed Waqqas" userId="1b3a5f44-9498-4738-8c4e-8127257d744d" providerId="ADAL" clId="{EF425237-BAB7-4808-A7AB-3FAC019C79E4}" dt="2024-02-12T05:34:22.081" v="7836" actId="1076"/>
        <pc:sldMkLst>
          <pc:docMk/>
          <pc:sldMk cId="3710973095" sldId="415"/>
        </pc:sldMkLst>
        <pc:picChg chg="add mod">
          <ac:chgData name="Ali, Syed Waqqas" userId="1b3a5f44-9498-4738-8c4e-8127257d744d" providerId="ADAL" clId="{EF425237-BAB7-4808-A7AB-3FAC019C79E4}" dt="2024-02-12T05:34:22.081" v="7836" actId="1076"/>
          <ac:picMkLst>
            <pc:docMk/>
            <pc:sldMk cId="3710973095" sldId="415"/>
            <ac:picMk id="10" creationId="{6431D592-CC6D-39B7-5CDE-7D5D0589A689}"/>
          </ac:picMkLst>
        </pc:picChg>
      </pc:sldChg>
      <pc:sldChg chg="addSp modSp">
        <pc:chgData name="Ali, Syed Waqqas" userId="1b3a5f44-9498-4738-8c4e-8127257d744d" providerId="ADAL" clId="{EF425237-BAB7-4808-A7AB-3FAC019C79E4}" dt="2024-02-12T05:34:30.863" v="7837"/>
        <pc:sldMkLst>
          <pc:docMk/>
          <pc:sldMk cId="4226275098" sldId="416"/>
        </pc:sldMkLst>
        <pc:picChg chg="add mod">
          <ac:chgData name="Ali, Syed Waqqas" userId="1b3a5f44-9498-4738-8c4e-8127257d744d" providerId="ADAL" clId="{EF425237-BAB7-4808-A7AB-3FAC019C79E4}" dt="2024-02-12T05:34:30.863" v="7837"/>
          <ac:picMkLst>
            <pc:docMk/>
            <pc:sldMk cId="4226275098" sldId="416"/>
            <ac:picMk id="9" creationId="{8AD4CB63-F92E-4D54-D949-4F4A8A4D04FE}"/>
          </ac:picMkLst>
        </pc:picChg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1613861752" sldId="428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2447306162" sldId="429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3571643310" sldId="430"/>
        </pc:sldMkLst>
      </pc:sldChg>
      <pc:sldChg chg="modSp mod">
        <pc:chgData name="Ali, Syed Waqqas" userId="1b3a5f44-9498-4738-8c4e-8127257d744d" providerId="ADAL" clId="{EF425237-BAB7-4808-A7AB-3FAC019C79E4}" dt="2024-02-12T05:12:16.698" v="6049" actId="20577"/>
        <pc:sldMkLst>
          <pc:docMk/>
          <pc:sldMk cId="811097217" sldId="431"/>
        </pc:sldMkLst>
        <pc:spChg chg="mod">
          <ac:chgData name="Ali, Syed Waqqas" userId="1b3a5f44-9498-4738-8c4e-8127257d744d" providerId="ADAL" clId="{EF425237-BAB7-4808-A7AB-3FAC019C79E4}" dt="2024-02-12T05:12:16.698" v="6049" actId="20577"/>
          <ac:spMkLst>
            <pc:docMk/>
            <pc:sldMk cId="811097217" sldId="431"/>
            <ac:spMk id="3" creationId="{9F81DE91-D992-78EC-9FD7-7FB6E4886AA8}"/>
          </ac:spMkLst>
        </pc:spChg>
      </pc:sldChg>
      <pc:sldChg chg="del">
        <pc:chgData name="Ali, Syed Waqqas" userId="1b3a5f44-9498-4738-8c4e-8127257d744d" providerId="ADAL" clId="{EF425237-BAB7-4808-A7AB-3FAC019C79E4}" dt="2024-02-12T03:42:18.460" v="1" actId="47"/>
        <pc:sldMkLst>
          <pc:docMk/>
          <pc:sldMk cId="148711367" sldId="432"/>
        </pc:sldMkLst>
      </pc:sldChg>
      <pc:sldChg chg="del">
        <pc:chgData name="Ali, Syed Waqqas" userId="1b3a5f44-9498-4738-8c4e-8127257d744d" providerId="ADAL" clId="{EF425237-BAB7-4808-A7AB-3FAC019C79E4}" dt="2024-02-12T03:42:05.914" v="0" actId="47"/>
        <pc:sldMkLst>
          <pc:docMk/>
          <pc:sldMk cId="4242618691" sldId="434"/>
        </pc:sldMkLst>
      </pc:sldChg>
      <pc:sldChg chg="modSp add mod">
        <pc:chgData name="Ali, Syed Waqqas" userId="1b3a5f44-9498-4738-8c4e-8127257d744d" providerId="ADAL" clId="{EF425237-BAB7-4808-A7AB-3FAC019C79E4}" dt="2024-02-12T03:45:28.261" v="282" actId="20577"/>
        <pc:sldMkLst>
          <pc:docMk/>
          <pc:sldMk cId="739811237" sldId="439"/>
        </pc:sldMkLst>
        <pc:spChg chg="mod">
          <ac:chgData name="Ali, Syed Waqqas" userId="1b3a5f44-9498-4738-8c4e-8127257d744d" providerId="ADAL" clId="{EF425237-BAB7-4808-A7AB-3FAC019C79E4}" dt="2024-02-12T03:45:13.558" v="156" actId="20577"/>
          <ac:spMkLst>
            <pc:docMk/>
            <pc:sldMk cId="739811237" sldId="439"/>
            <ac:spMk id="2" creationId="{90EEB04E-4D3B-8E37-94E8-71BA23B4217A}"/>
          </ac:spMkLst>
        </pc:spChg>
        <pc:spChg chg="mod">
          <ac:chgData name="Ali, Syed Waqqas" userId="1b3a5f44-9498-4738-8c4e-8127257d744d" providerId="ADAL" clId="{EF425237-BAB7-4808-A7AB-3FAC019C79E4}" dt="2024-02-12T03:45:28.261" v="282" actId="20577"/>
          <ac:spMkLst>
            <pc:docMk/>
            <pc:sldMk cId="739811237" sldId="439"/>
            <ac:spMk id="3" creationId="{4BF62758-EC62-70FA-890F-43ED0F4A398B}"/>
          </ac:spMkLst>
        </pc:spChg>
      </pc:sldChg>
      <pc:sldChg chg="modSp add mod">
        <pc:chgData name="Ali, Syed Waqqas" userId="1b3a5f44-9498-4738-8c4e-8127257d744d" providerId="ADAL" clId="{EF425237-BAB7-4808-A7AB-3FAC019C79E4}" dt="2024-02-12T04:16:15.545" v="2400" actId="20577"/>
        <pc:sldMkLst>
          <pc:docMk/>
          <pc:sldMk cId="1211801025" sldId="440"/>
        </pc:sldMkLst>
        <pc:spChg chg="mod">
          <ac:chgData name="Ali, Syed Waqqas" userId="1b3a5f44-9498-4738-8c4e-8127257d744d" providerId="ADAL" clId="{EF425237-BAB7-4808-A7AB-3FAC019C79E4}" dt="2024-02-12T03:43:18.540" v="126" actId="20577"/>
          <ac:spMkLst>
            <pc:docMk/>
            <pc:sldMk cId="1211801025" sldId="440"/>
            <ac:spMk id="2" creationId="{D2D14BF3-271B-4E01-DC9C-886E9B005E99}"/>
          </ac:spMkLst>
        </pc:spChg>
        <pc:spChg chg="mod">
          <ac:chgData name="Ali, Syed Waqqas" userId="1b3a5f44-9498-4738-8c4e-8127257d744d" providerId="ADAL" clId="{EF425237-BAB7-4808-A7AB-3FAC019C79E4}" dt="2024-02-12T04:16:15.545" v="2400" actId="20577"/>
          <ac:spMkLst>
            <pc:docMk/>
            <pc:sldMk cId="1211801025" sldId="440"/>
            <ac:spMk id="3" creationId="{E69A8304-52D7-73CB-887F-7CAADC24D994}"/>
          </ac:spMkLst>
        </pc:spChg>
      </pc:sldChg>
      <pc:sldChg chg="modSp add mod">
        <pc:chgData name="Ali, Syed Waqqas" userId="1b3a5f44-9498-4738-8c4e-8127257d744d" providerId="ADAL" clId="{EF425237-BAB7-4808-A7AB-3FAC019C79E4}" dt="2024-02-12T04:16:56.139" v="2464" actId="20577"/>
        <pc:sldMkLst>
          <pc:docMk/>
          <pc:sldMk cId="398634017" sldId="441"/>
        </pc:sldMkLst>
        <pc:spChg chg="mod">
          <ac:chgData name="Ali, Syed Waqqas" userId="1b3a5f44-9498-4738-8c4e-8127257d744d" providerId="ADAL" clId="{EF425237-BAB7-4808-A7AB-3FAC019C79E4}" dt="2024-02-12T03:46:11.420" v="473" actId="20577"/>
          <ac:spMkLst>
            <pc:docMk/>
            <pc:sldMk cId="398634017" sldId="441"/>
            <ac:spMk id="2" creationId="{216D63FE-FB50-D4AD-3840-3C9063F3055F}"/>
          </ac:spMkLst>
        </pc:spChg>
        <pc:spChg chg="mod">
          <ac:chgData name="Ali, Syed Waqqas" userId="1b3a5f44-9498-4738-8c4e-8127257d744d" providerId="ADAL" clId="{EF425237-BAB7-4808-A7AB-3FAC019C79E4}" dt="2024-02-12T04:16:56.139" v="2464" actId="20577"/>
          <ac:spMkLst>
            <pc:docMk/>
            <pc:sldMk cId="398634017" sldId="441"/>
            <ac:spMk id="3" creationId="{276327CD-10BF-9BC9-DF08-71D128A5E4F0}"/>
          </ac:spMkLst>
        </pc:spChg>
      </pc:sldChg>
      <pc:sldChg chg="modSp add mod">
        <pc:chgData name="Ali, Syed Waqqas" userId="1b3a5f44-9498-4738-8c4e-8127257d744d" providerId="ADAL" clId="{EF425237-BAB7-4808-A7AB-3FAC019C79E4}" dt="2024-02-14T16:54:30.105" v="15830" actId="20577"/>
        <pc:sldMkLst>
          <pc:docMk/>
          <pc:sldMk cId="2017021609" sldId="442"/>
        </pc:sldMkLst>
        <pc:spChg chg="mod">
          <ac:chgData name="Ali, Syed Waqqas" userId="1b3a5f44-9498-4738-8c4e-8127257d744d" providerId="ADAL" clId="{EF425237-BAB7-4808-A7AB-3FAC019C79E4}" dt="2024-02-12T03:46:31.827" v="523" actId="20577"/>
          <ac:spMkLst>
            <pc:docMk/>
            <pc:sldMk cId="2017021609" sldId="442"/>
            <ac:spMk id="2" creationId="{F99B2255-D19F-A3CD-ECCF-742A6EA756DF}"/>
          </ac:spMkLst>
        </pc:spChg>
        <pc:spChg chg="mod">
          <ac:chgData name="Ali, Syed Waqqas" userId="1b3a5f44-9498-4738-8c4e-8127257d744d" providerId="ADAL" clId="{EF425237-BAB7-4808-A7AB-3FAC019C79E4}" dt="2024-02-14T16:54:30.105" v="15830" actId="20577"/>
          <ac:spMkLst>
            <pc:docMk/>
            <pc:sldMk cId="2017021609" sldId="442"/>
            <ac:spMk id="3" creationId="{497AC989-F654-B0D3-CCB3-7C4444DBD39D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6:56:09.978" v="15976" actId="1076"/>
        <pc:sldMkLst>
          <pc:docMk/>
          <pc:sldMk cId="3284788415" sldId="443"/>
        </pc:sldMkLst>
        <pc:spChg chg="mod">
          <ac:chgData name="Ali, Syed Waqqas" userId="1b3a5f44-9498-4738-8c4e-8127257d744d" providerId="ADAL" clId="{EF425237-BAB7-4808-A7AB-3FAC019C79E4}" dt="2024-02-12T03:49:59.914" v="731" actId="20577"/>
          <ac:spMkLst>
            <pc:docMk/>
            <pc:sldMk cId="3284788415" sldId="443"/>
            <ac:spMk id="2" creationId="{880D0B85-7DBC-DF65-3A28-365ADCAB98C0}"/>
          </ac:spMkLst>
        </pc:spChg>
        <pc:spChg chg="mod">
          <ac:chgData name="Ali, Syed Waqqas" userId="1b3a5f44-9498-4738-8c4e-8127257d744d" providerId="ADAL" clId="{EF425237-BAB7-4808-A7AB-3FAC019C79E4}" dt="2024-02-14T16:55:39.190" v="15839" actId="14100"/>
          <ac:spMkLst>
            <pc:docMk/>
            <pc:sldMk cId="3284788415" sldId="443"/>
            <ac:spMk id="3" creationId="{C89684AF-E204-0413-7F9D-D0E57E02A4E2}"/>
          </ac:spMkLst>
        </pc:spChg>
        <pc:spChg chg="add mod">
          <ac:chgData name="Ali, Syed Waqqas" userId="1b3a5f44-9498-4738-8c4e-8127257d744d" providerId="ADAL" clId="{EF425237-BAB7-4808-A7AB-3FAC019C79E4}" dt="2024-02-14T16:56:09.978" v="15976" actId="1076"/>
          <ac:spMkLst>
            <pc:docMk/>
            <pc:sldMk cId="3284788415" sldId="443"/>
            <ac:spMk id="11" creationId="{F6B034CC-F96C-4648-4B4B-EC0F1400E4D7}"/>
          </ac:spMkLst>
        </pc:spChg>
        <pc:picChg chg="add mod">
          <ac:chgData name="Ali, Syed Waqqas" userId="1b3a5f44-9498-4738-8c4e-8127257d744d" providerId="ADAL" clId="{EF425237-BAB7-4808-A7AB-3FAC019C79E4}" dt="2024-02-14T16:55:37.191" v="15838" actId="208"/>
          <ac:picMkLst>
            <pc:docMk/>
            <pc:sldMk cId="3284788415" sldId="443"/>
            <ac:picMk id="10" creationId="{FEE7BCC5-A770-C9B6-06E7-D5441EE91CE6}"/>
          </ac:picMkLst>
        </pc:picChg>
      </pc:sldChg>
      <pc:sldChg chg="modSp add mod">
        <pc:chgData name="Ali, Syed Waqqas" userId="1b3a5f44-9498-4738-8c4e-8127257d744d" providerId="ADAL" clId="{EF425237-BAB7-4808-A7AB-3FAC019C79E4}" dt="2024-02-14T16:56:50.958" v="15977" actId="207"/>
        <pc:sldMkLst>
          <pc:docMk/>
          <pc:sldMk cId="1225302755" sldId="444"/>
        </pc:sldMkLst>
        <pc:spChg chg="mod">
          <ac:chgData name="Ali, Syed Waqqas" userId="1b3a5f44-9498-4738-8c4e-8127257d744d" providerId="ADAL" clId="{EF425237-BAB7-4808-A7AB-3FAC019C79E4}" dt="2024-02-12T03:52:22.682" v="1067" actId="20577"/>
          <ac:spMkLst>
            <pc:docMk/>
            <pc:sldMk cId="1225302755" sldId="444"/>
            <ac:spMk id="2" creationId="{D03A744B-9947-A5CA-69C1-F708FD8D2E7D}"/>
          </ac:spMkLst>
        </pc:spChg>
        <pc:spChg chg="mod">
          <ac:chgData name="Ali, Syed Waqqas" userId="1b3a5f44-9498-4738-8c4e-8127257d744d" providerId="ADAL" clId="{EF425237-BAB7-4808-A7AB-3FAC019C79E4}" dt="2024-02-14T16:56:50.958" v="15977" actId="207"/>
          <ac:spMkLst>
            <pc:docMk/>
            <pc:sldMk cId="1225302755" sldId="444"/>
            <ac:spMk id="3" creationId="{E818F040-0852-2173-2F3C-DBA2D51202F6}"/>
          </ac:spMkLst>
        </pc:spChg>
      </pc:sldChg>
      <pc:sldChg chg="modSp add mod">
        <pc:chgData name="Ali, Syed Waqqas" userId="1b3a5f44-9498-4738-8c4e-8127257d744d" providerId="ADAL" clId="{EF425237-BAB7-4808-A7AB-3FAC019C79E4}" dt="2024-02-12T05:14:49.603" v="6056" actId="2711"/>
        <pc:sldMkLst>
          <pc:docMk/>
          <pc:sldMk cId="4132957839" sldId="445"/>
        </pc:sldMkLst>
        <pc:spChg chg="mod">
          <ac:chgData name="Ali, Syed Waqqas" userId="1b3a5f44-9498-4738-8c4e-8127257d744d" providerId="ADAL" clId="{EF425237-BAB7-4808-A7AB-3FAC019C79E4}" dt="2024-02-12T03:54:16.660" v="1381" actId="20577"/>
          <ac:spMkLst>
            <pc:docMk/>
            <pc:sldMk cId="4132957839" sldId="445"/>
            <ac:spMk id="2" creationId="{BAB61613-1646-3285-AC3D-7C982D6F0F5B}"/>
          </ac:spMkLst>
        </pc:spChg>
        <pc:spChg chg="mod">
          <ac:chgData name="Ali, Syed Waqqas" userId="1b3a5f44-9498-4738-8c4e-8127257d744d" providerId="ADAL" clId="{EF425237-BAB7-4808-A7AB-3FAC019C79E4}" dt="2024-02-12T05:14:49.603" v="6056" actId="2711"/>
          <ac:spMkLst>
            <pc:docMk/>
            <pc:sldMk cId="4132957839" sldId="445"/>
            <ac:spMk id="3" creationId="{8B9FCF23-C192-6133-6AEC-0EE7F9DBADD9}"/>
          </ac:spMkLst>
        </pc:spChg>
      </pc:sldChg>
      <pc:sldChg chg="modSp add mod">
        <pc:chgData name="Ali, Syed Waqqas" userId="1b3a5f44-9498-4738-8c4e-8127257d744d" providerId="ADAL" clId="{EF425237-BAB7-4808-A7AB-3FAC019C79E4}" dt="2024-02-12T03:54:31.810" v="1442" actId="20577"/>
        <pc:sldMkLst>
          <pc:docMk/>
          <pc:sldMk cId="97989985" sldId="446"/>
        </pc:sldMkLst>
        <pc:spChg chg="mod">
          <ac:chgData name="Ali, Syed Waqqas" userId="1b3a5f44-9498-4738-8c4e-8127257d744d" providerId="ADAL" clId="{EF425237-BAB7-4808-A7AB-3FAC019C79E4}" dt="2024-02-12T03:54:20.273" v="1391" actId="20577"/>
          <ac:spMkLst>
            <pc:docMk/>
            <pc:sldMk cId="97989985" sldId="446"/>
            <ac:spMk id="2" creationId="{8982878A-F493-07E2-E0C8-9FD6FD5F3256}"/>
          </ac:spMkLst>
        </pc:spChg>
        <pc:spChg chg="mod">
          <ac:chgData name="Ali, Syed Waqqas" userId="1b3a5f44-9498-4738-8c4e-8127257d744d" providerId="ADAL" clId="{EF425237-BAB7-4808-A7AB-3FAC019C79E4}" dt="2024-02-12T03:54:31.810" v="1442" actId="20577"/>
          <ac:spMkLst>
            <pc:docMk/>
            <pc:sldMk cId="97989985" sldId="446"/>
            <ac:spMk id="3" creationId="{B531C3C5-BC43-B0AA-90A3-944F45D5CFEA}"/>
          </ac:spMkLst>
        </pc:spChg>
      </pc:sldChg>
      <pc:sldChg chg="modSp add mod">
        <pc:chgData name="Ali, Syed Waqqas" userId="1b3a5f44-9498-4738-8c4e-8127257d744d" providerId="ADAL" clId="{EF425237-BAB7-4808-A7AB-3FAC019C79E4}" dt="2024-02-14T16:57:07.822" v="15992" actId="403"/>
        <pc:sldMkLst>
          <pc:docMk/>
          <pc:sldMk cId="3734951114" sldId="447"/>
        </pc:sldMkLst>
        <pc:spChg chg="mod">
          <ac:chgData name="Ali, Syed Waqqas" userId="1b3a5f44-9498-4738-8c4e-8127257d744d" providerId="ADAL" clId="{EF425237-BAB7-4808-A7AB-3FAC019C79E4}" dt="2024-02-14T16:57:07.822" v="15992" actId="403"/>
          <ac:spMkLst>
            <pc:docMk/>
            <pc:sldMk cId="3734951114" sldId="447"/>
            <ac:spMk id="2" creationId="{50B49EB2-5BE6-0160-A15C-8ED7806E0390}"/>
          </ac:spMkLst>
        </pc:spChg>
        <pc:spChg chg="mod">
          <ac:chgData name="Ali, Syed Waqqas" userId="1b3a5f44-9498-4738-8c4e-8127257d744d" providerId="ADAL" clId="{EF425237-BAB7-4808-A7AB-3FAC019C79E4}" dt="2024-02-12T05:14:24.871" v="6051" actId="2711"/>
          <ac:spMkLst>
            <pc:docMk/>
            <pc:sldMk cId="3734951114" sldId="447"/>
            <ac:spMk id="3" creationId="{C7A4E9D3-EE0D-341A-7E45-B47ACCFA6292}"/>
          </ac:spMkLst>
        </pc:spChg>
      </pc:sldChg>
      <pc:sldChg chg="modSp add mod">
        <pc:chgData name="Ali, Syed Waqqas" userId="1b3a5f44-9498-4738-8c4e-8127257d744d" providerId="ADAL" clId="{EF425237-BAB7-4808-A7AB-3FAC019C79E4}" dt="2024-02-12T04:13:44.575" v="2043" actId="207"/>
        <pc:sldMkLst>
          <pc:docMk/>
          <pc:sldMk cId="3265743889" sldId="448"/>
        </pc:sldMkLst>
        <pc:spChg chg="mod">
          <ac:chgData name="Ali, Syed Waqqas" userId="1b3a5f44-9498-4738-8c4e-8127257d744d" providerId="ADAL" clId="{EF425237-BAB7-4808-A7AB-3FAC019C79E4}" dt="2024-02-12T04:12:20.055" v="1720" actId="20577"/>
          <ac:spMkLst>
            <pc:docMk/>
            <pc:sldMk cId="3265743889" sldId="448"/>
            <ac:spMk id="2" creationId="{718DE0DB-F111-5B98-0679-28B6682CE16C}"/>
          </ac:spMkLst>
        </pc:spChg>
        <pc:spChg chg="mod">
          <ac:chgData name="Ali, Syed Waqqas" userId="1b3a5f44-9498-4738-8c4e-8127257d744d" providerId="ADAL" clId="{EF425237-BAB7-4808-A7AB-3FAC019C79E4}" dt="2024-02-12T04:13:44.575" v="2043" actId="207"/>
          <ac:spMkLst>
            <pc:docMk/>
            <pc:sldMk cId="3265743889" sldId="448"/>
            <ac:spMk id="3" creationId="{30BA64D2-ADBE-4731-92AB-17FB67388610}"/>
          </ac:spMkLst>
        </pc:spChg>
      </pc:sldChg>
      <pc:sldChg chg="modSp add mod">
        <pc:chgData name="Ali, Syed Waqqas" userId="1b3a5f44-9498-4738-8c4e-8127257d744d" providerId="ADAL" clId="{EF425237-BAB7-4808-A7AB-3FAC019C79E4}" dt="2024-02-12T04:13:23.255" v="2022" actId="20577"/>
        <pc:sldMkLst>
          <pc:docMk/>
          <pc:sldMk cId="1473688498" sldId="449"/>
        </pc:sldMkLst>
        <pc:spChg chg="mod">
          <ac:chgData name="Ali, Syed Waqqas" userId="1b3a5f44-9498-4738-8c4e-8127257d744d" providerId="ADAL" clId="{EF425237-BAB7-4808-A7AB-3FAC019C79E4}" dt="2024-02-12T04:12:58.642" v="1935" actId="20577"/>
          <ac:spMkLst>
            <pc:docMk/>
            <pc:sldMk cId="1473688498" sldId="449"/>
            <ac:spMk id="2" creationId="{FE1DCFEA-1193-980C-A221-54E744FD5E61}"/>
          </ac:spMkLst>
        </pc:spChg>
        <pc:spChg chg="mod">
          <ac:chgData name="Ali, Syed Waqqas" userId="1b3a5f44-9498-4738-8c4e-8127257d744d" providerId="ADAL" clId="{EF425237-BAB7-4808-A7AB-3FAC019C79E4}" dt="2024-02-12T04:13:23.255" v="2022" actId="20577"/>
          <ac:spMkLst>
            <pc:docMk/>
            <pc:sldMk cId="1473688498" sldId="449"/>
            <ac:spMk id="3" creationId="{15CD11B1-D7C3-7871-A7EB-D477D16F9B9F}"/>
          </ac:spMkLst>
        </pc:spChg>
      </pc:sldChg>
      <pc:sldChg chg="modSp add mod">
        <pc:chgData name="Ali, Syed Waqqas" userId="1b3a5f44-9498-4738-8c4e-8127257d744d" providerId="ADAL" clId="{EF425237-BAB7-4808-A7AB-3FAC019C79E4}" dt="2024-02-14T16:58:30.018" v="15997" actId="207"/>
        <pc:sldMkLst>
          <pc:docMk/>
          <pc:sldMk cId="737151500" sldId="450"/>
        </pc:sldMkLst>
        <pc:spChg chg="mod">
          <ac:chgData name="Ali, Syed Waqqas" userId="1b3a5f44-9498-4738-8c4e-8127257d744d" providerId="ADAL" clId="{EF425237-BAB7-4808-A7AB-3FAC019C79E4}" dt="2024-02-12T04:14:20.381" v="2083" actId="20577"/>
          <ac:spMkLst>
            <pc:docMk/>
            <pc:sldMk cId="737151500" sldId="450"/>
            <ac:spMk id="2" creationId="{93B741E9-39FF-A879-55FA-66060C72C607}"/>
          </ac:spMkLst>
        </pc:spChg>
        <pc:spChg chg="mod">
          <ac:chgData name="Ali, Syed Waqqas" userId="1b3a5f44-9498-4738-8c4e-8127257d744d" providerId="ADAL" clId="{EF425237-BAB7-4808-A7AB-3FAC019C79E4}" dt="2024-02-14T16:58:30.018" v="15997" actId="207"/>
          <ac:spMkLst>
            <pc:docMk/>
            <pc:sldMk cId="737151500" sldId="450"/>
            <ac:spMk id="3" creationId="{16B78363-AAB6-C361-367D-361B9DACAA8D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5:42:09.966" v="8874" actId="478"/>
        <pc:sldMkLst>
          <pc:docMk/>
          <pc:sldMk cId="3185390984" sldId="451"/>
        </pc:sldMkLst>
        <pc:spChg chg="mod">
          <ac:chgData name="Ali, Syed Waqqas" userId="1b3a5f44-9498-4738-8c4e-8127257d744d" providerId="ADAL" clId="{EF425237-BAB7-4808-A7AB-3FAC019C79E4}" dt="2024-02-12T04:21:53.903" v="2555" actId="20577"/>
          <ac:spMkLst>
            <pc:docMk/>
            <pc:sldMk cId="3185390984" sldId="451"/>
            <ac:spMk id="2" creationId="{CE694570-CF05-D54F-6CF4-5D7696CA028C}"/>
          </ac:spMkLst>
        </pc:spChg>
        <pc:spChg chg="del mod">
          <ac:chgData name="Ali, Syed Waqqas" userId="1b3a5f44-9498-4738-8c4e-8127257d744d" providerId="ADAL" clId="{EF425237-BAB7-4808-A7AB-3FAC019C79E4}" dt="2024-02-12T04:21:27.162" v="2507" actId="22"/>
          <ac:spMkLst>
            <pc:docMk/>
            <pc:sldMk cId="3185390984" sldId="451"/>
            <ac:spMk id="3" creationId="{DCB4211B-8633-F580-A044-51C5F38C9E41}"/>
          </ac:spMkLst>
        </pc:spChg>
        <pc:spChg chg="add del mod">
          <ac:chgData name="Ali, Syed Waqqas" userId="1b3a5f44-9498-4738-8c4e-8127257d744d" providerId="ADAL" clId="{EF425237-BAB7-4808-A7AB-3FAC019C79E4}" dt="2024-02-12T04:21:29.645" v="2510"/>
          <ac:spMkLst>
            <pc:docMk/>
            <pc:sldMk cId="3185390984" sldId="451"/>
            <ac:spMk id="9" creationId="{9F4E7327-D7F4-B838-6776-71D27D90737C}"/>
          </ac:spMkLst>
        </pc:spChg>
        <pc:spChg chg="add mod">
          <ac:chgData name="Ali, Syed Waqqas" userId="1b3a5f44-9498-4738-8c4e-8127257d744d" providerId="ADAL" clId="{EF425237-BAB7-4808-A7AB-3FAC019C79E4}" dt="2024-02-12T04:22:46.272" v="2607" actId="403"/>
          <ac:spMkLst>
            <pc:docMk/>
            <pc:sldMk cId="3185390984" sldId="451"/>
            <ac:spMk id="12" creationId="{67CB8C85-F31D-8AC8-1189-97385CA858D9}"/>
          </ac:spMkLst>
        </pc:spChg>
        <pc:spChg chg="add mod">
          <ac:chgData name="Ali, Syed Waqqas" userId="1b3a5f44-9498-4738-8c4e-8127257d744d" providerId="ADAL" clId="{EF425237-BAB7-4808-A7AB-3FAC019C79E4}" dt="2024-02-12T04:22:46.272" v="2607" actId="403"/>
          <ac:spMkLst>
            <pc:docMk/>
            <pc:sldMk cId="3185390984" sldId="451"/>
            <ac:spMk id="13" creationId="{33649F0C-C576-8D2F-9A69-DBDB845EF66A}"/>
          </ac:spMkLst>
        </pc:spChg>
        <pc:spChg chg="add del mod">
          <ac:chgData name="Ali, Syed Waqqas" userId="1b3a5f44-9498-4738-8c4e-8127257d744d" providerId="ADAL" clId="{EF425237-BAB7-4808-A7AB-3FAC019C79E4}" dt="2024-02-12T05:42:04.036" v="8867" actId="478"/>
          <ac:spMkLst>
            <pc:docMk/>
            <pc:sldMk cId="3185390984" sldId="451"/>
            <ac:spMk id="14" creationId="{EAD07FBC-B719-03EB-5E0F-BD0553E054F3}"/>
          </ac:spMkLst>
        </pc:spChg>
        <pc:spChg chg="add del mod">
          <ac:chgData name="Ali, Syed Waqqas" userId="1b3a5f44-9498-4738-8c4e-8127257d744d" providerId="ADAL" clId="{EF425237-BAB7-4808-A7AB-3FAC019C79E4}" dt="2024-02-12T05:42:06.877" v="8870" actId="478"/>
          <ac:spMkLst>
            <pc:docMk/>
            <pc:sldMk cId="3185390984" sldId="451"/>
            <ac:spMk id="15" creationId="{3AFEF34B-9401-D29F-A092-B01AC4461F5F}"/>
          </ac:spMkLst>
        </pc:spChg>
        <pc:spChg chg="add mod">
          <ac:chgData name="Ali, Syed Waqqas" userId="1b3a5f44-9498-4738-8c4e-8127257d744d" providerId="ADAL" clId="{EF425237-BAB7-4808-A7AB-3FAC019C79E4}" dt="2024-02-12T05:41:59.041" v="8866" actId="1076"/>
          <ac:spMkLst>
            <pc:docMk/>
            <pc:sldMk cId="3185390984" sldId="451"/>
            <ac:spMk id="24" creationId="{F437BCA0-18F1-2052-D73E-82738C5EA9B9}"/>
          </ac:spMkLst>
        </pc:spChg>
        <pc:spChg chg="add mod">
          <ac:chgData name="Ali, Syed Waqqas" userId="1b3a5f44-9498-4738-8c4e-8127257d744d" providerId="ADAL" clId="{EF425237-BAB7-4808-A7AB-3FAC019C79E4}" dt="2024-02-12T05:15:53.114" v="6062" actId="1076"/>
          <ac:spMkLst>
            <pc:docMk/>
            <pc:sldMk cId="3185390984" sldId="451"/>
            <ac:spMk id="25" creationId="{C182D7C1-CE30-47B5-F46E-3A37C9103680}"/>
          </ac:spMkLst>
        </pc:spChg>
        <pc:spChg chg="add mod">
          <ac:chgData name="Ali, Syed Waqqas" userId="1b3a5f44-9498-4738-8c4e-8127257d744d" providerId="ADAL" clId="{EF425237-BAB7-4808-A7AB-3FAC019C79E4}" dt="2024-02-12T05:16:08.521" v="6070" actId="20577"/>
          <ac:spMkLst>
            <pc:docMk/>
            <pc:sldMk cId="3185390984" sldId="451"/>
            <ac:spMk id="26" creationId="{CD0A1422-5DDE-122D-3E60-D293EB261F54}"/>
          </ac:spMkLst>
        </pc:spChg>
        <pc:spChg chg="add del mod">
          <ac:chgData name="Ali, Syed Waqqas" userId="1b3a5f44-9498-4738-8c4e-8127257d744d" providerId="ADAL" clId="{EF425237-BAB7-4808-A7AB-3FAC019C79E4}" dt="2024-02-12T05:42:08.664" v="8872" actId="478"/>
          <ac:spMkLst>
            <pc:docMk/>
            <pc:sldMk cId="3185390984" sldId="451"/>
            <ac:spMk id="27" creationId="{69FD7B0A-CE22-D3CD-B5CB-5C366F611EE2}"/>
          </ac:spMkLst>
        </pc:spChg>
        <pc:spChg chg="add del mod">
          <ac:chgData name="Ali, Syed Waqqas" userId="1b3a5f44-9498-4738-8c4e-8127257d744d" providerId="ADAL" clId="{EF425237-BAB7-4808-A7AB-3FAC019C79E4}" dt="2024-02-12T05:42:07.919" v="8871" actId="478"/>
          <ac:spMkLst>
            <pc:docMk/>
            <pc:sldMk cId="3185390984" sldId="451"/>
            <ac:spMk id="28" creationId="{2D9DDF58-194A-0E31-21A9-9B3A9F0F4106}"/>
          </ac:spMkLst>
        </pc:spChg>
        <pc:spChg chg="add del mod">
          <ac:chgData name="Ali, Syed Waqqas" userId="1b3a5f44-9498-4738-8c4e-8127257d744d" providerId="ADAL" clId="{EF425237-BAB7-4808-A7AB-3FAC019C79E4}" dt="2024-02-12T05:42:09.966" v="8874" actId="478"/>
          <ac:spMkLst>
            <pc:docMk/>
            <pc:sldMk cId="3185390984" sldId="451"/>
            <ac:spMk id="29" creationId="{013EE224-94AD-9FA2-BFF3-53F967EDBB71}"/>
          </ac:spMkLst>
        </pc:spChg>
        <pc:spChg chg="add del mod">
          <ac:chgData name="Ali, Syed Waqqas" userId="1b3a5f44-9498-4738-8c4e-8127257d744d" providerId="ADAL" clId="{EF425237-BAB7-4808-A7AB-3FAC019C79E4}" dt="2024-02-12T05:42:09.254" v="8873" actId="478"/>
          <ac:spMkLst>
            <pc:docMk/>
            <pc:sldMk cId="3185390984" sldId="451"/>
            <ac:spMk id="30" creationId="{1971D040-8993-EEEE-40A3-07267C054577}"/>
          </ac:spMkLst>
        </pc:spChg>
        <pc:picChg chg="add mod ord">
          <ac:chgData name="Ali, Syed Waqqas" userId="1b3a5f44-9498-4738-8c4e-8127257d744d" providerId="ADAL" clId="{EF425237-BAB7-4808-A7AB-3FAC019C79E4}" dt="2024-02-12T04:21:36.870" v="2511" actId="208"/>
          <ac:picMkLst>
            <pc:docMk/>
            <pc:sldMk cId="3185390984" sldId="451"/>
            <ac:picMk id="11" creationId="{11B2465F-DBC4-2124-0C62-110A5B171DB1}"/>
          </ac:picMkLst>
        </pc:picChg>
        <pc:cxnChg chg="add mod">
          <ac:chgData name="Ali, Syed Waqqas" userId="1b3a5f44-9498-4738-8c4e-8127257d744d" providerId="ADAL" clId="{EF425237-BAB7-4808-A7AB-3FAC019C79E4}" dt="2024-02-12T04:23:05.065" v="2622" actId="692"/>
          <ac:cxnSpMkLst>
            <pc:docMk/>
            <pc:sldMk cId="3185390984" sldId="451"/>
            <ac:cxnSpMk id="17" creationId="{F7FD8E15-6A80-09FA-4138-62A7E511BDD9}"/>
          </ac:cxnSpMkLst>
        </pc:cxnChg>
        <pc:cxnChg chg="add mod">
          <ac:chgData name="Ali, Syed Waqqas" userId="1b3a5f44-9498-4738-8c4e-8127257d744d" providerId="ADAL" clId="{EF425237-BAB7-4808-A7AB-3FAC019C79E4}" dt="2024-02-12T04:23:12.011" v="2625" actId="14100"/>
          <ac:cxnSpMkLst>
            <pc:docMk/>
            <pc:sldMk cId="3185390984" sldId="451"/>
            <ac:cxnSpMk id="18" creationId="{2A309E24-3347-DAAF-9970-AD965EAC109E}"/>
          </ac:cxnSpMkLst>
        </pc:cxnChg>
        <pc:cxnChg chg="add del mod">
          <ac:chgData name="Ali, Syed Waqqas" userId="1b3a5f44-9498-4738-8c4e-8127257d744d" providerId="ADAL" clId="{EF425237-BAB7-4808-A7AB-3FAC019C79E4}" dt="2024-02-12T05:42:04.592" v="8868" actId="478"/>
          <ac:cxnSpMkLst>
            <pc:docMk/>
            <pc:sldMk cId="3185390984" sldId="451"/>
            <ac:cxnSpMk id="20" creationId="{1DB7271B-FE78-2AD4-90FA-7F76D69A41C0}"/>
          </ac:cxnSpMkLst>
        </pc:cxnChg>
        <pc:cxnChg chg="add del mod">
          <ac:chgData name="Ali, Syed Waqqas" userId="1b3a5f44-9498-4738-8c4e-8127257d744d" providerId="ADAL" clId="{EF425237-BAB7-4808-A7AB-3FAC019C79E4}" dt="2024-02-12T05:42:06.128" v="8869" actId="478"/>
          <ac:cxnSpMkLst>
            <pc:docMk/>
            <pc:sldMk cId="3185390984" sldId="451"/>
            <ac:cxnSpMk id="22" creationId="{8A7C7249-C60B-E774-78AC-7CE292CB895C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5:16:59.728" v="6099"/>
        <pc:sldMkLst>
          <pc:docMk/>
          <pc:sldMk cId="4017279397" sldId="452"/>
        </pc:sldMkLst>
        <pc:spChg chg="add mod">
          <ac:chgData name="Ali, Syed Waqqas" userId="1b3a5f44-9498-4738-8c4e-8127257d744d" providerId="ADAL" clId="{EF425237-BAB7-4808-A7AB-3FAC019C79E4}" dt="2024-02-12T04:30:56.892" v="2718"/>
          <ac:spMkLst>
            <pc:docMk/>
            <pc:sldMk cId="4017279397" sldId="452"/>
            <ac:spMk id="21" creationId="{8B116948-D862-B364-EC1E-3C5DB207E69B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5" creationId="{94047A0E-6637-873C-BF93-436AA0AB5E22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6" creationId="{E97F1D05-035F-68DE-C6C2-08731F3A6BA4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7" creationId="{FF3E0049-9667-EF31-AA7B-3CD58BD5042E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8" creationId="{4C452D36-5B6F-20A9-6938-6F6E888DA23E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29" creationId="{039E0139-09D1-BC7D-16FE-2FFE7C856DD2}"/>
          </ac:spMkLst>
        </pc:spChg>
        <pc:spChg chg="add mod">
          <ac:chgData name="Ali, Syed Waqqas" userId="1b3a5f44-9498-4738-8c4e-8127257d744d" providerId="ADAL" clId="{EF425237-BAB7-4808-A7AB-3FAC019C79E4}" dt="2024-02-12T05:16:59.728" v="6099"/>
          <ac:spMkLst>
            <pc:docMk/>
            <pc:sldMk cId="4017279397" sldId="452"/>
            <ac:spMk id="30" creationId="{8050D6E8-789A-5C3F-8CD9-1809CF7E74F7}"/>
          </ac:spMkLst>
        </pc:spChg>
        <pc:cxnChg chg="add mod">
          <ac:chgData name="Ali, Syed Waqqas" userId="1b3a5f44-9498-4738-8c4e-8127257d744d" providerId="ADAL" clId="{EF425237-BAB7-4808-A7AB-3FAC019C79E4}" dt="2024-02-12T04:25:32.108" v="2648" actId="692"/>
          <ac:cxnSpMkLst>
            <pc:docMk/>
            <pc:sldMk cId="4017279397" sldId="452"/>
            <ac:cxnSpMk id="3" creationId="{B0FECC1C-14F3-F8D6-F823-CD235EF86EA6}"/>
          </ac:cxnSpMkLst>
        </pc:cxnChg>
        <pc:cxnChg chg="add mod">
          <ac:chgData name="Ali, Syed Waqqas" userId="1b3a5f44-9498-4738-8c4e-8127257d744d" providerId="ADAL" clId="{EF425237-BAB7-4808-A7AB-3FAC019C79E4}" dt="2024-02-12T04:25:32.108" v="2648" actId="692"/>
          <ac:cxnSpMkLst>
            <pc:docMk/>
            <pc:sldMk cId="4017279397" sldId="452"/>
            <ac:cxnSpMk id="16" creationId="{020E7130-99C2-9278-803F-346683E206B1}"/>
          </ac:cxnSpMkLst>
        </pc:cxnChg>
        <pc:cxnChg chg="del">
          <ac:chgData name="Ali, Syed Waqqas" userId="1b3a5f44-9498-4738-8c4e-8127257d744d" providerId="ADAL" clId="{EF425237-BAB7-4808-A7AB-3FAC019C79E4}" dt="2024-02-12T04:23:51.176" v="2636" actId="478"/>
          <ac:cxnSpMkLst>
            <pc:docMk/>
            <pc:sldMk cId="4017279397" sldId="452"/>
            <ac:cxnSpMk id="17" creationId="{EA865C94-4C90-AC5C-2E4A-5ADE3A80E505}"/>
          </ac:cxnSpMkLst>
        </pc:cxnChg>
        <pc:cxnChg chg="del">
          <ac:chgData name="Ali, Syed Waqqas" userId="1b3a5f44-9498-4738-8c4e-8127257d744d" providerId="ADAL" clId="{EF425237-BAB7-4808-A7AB-3FAC019C79E4}" dt="2024-02-12T04:23:49.737" v="2635" actId="478"/>
          <ac:cxnSpMkLst>
            <pc:docMk/>
            <pc:sldMk cId="4017279397" sldId="452"/>
            <ac:cxnSpMk id="18" creationId="{EB759FCB-BCD9-A3A8-2CF0-ED7B643A24F8}"/>
          </ac:cxnSpMkLst>
        </pc:cxnChg>
        <pc:cxnChg chg="del">
          <ac:chgData name="Ali, Syed Waqqas" userId="1b3a5f44-9498-4738-8c4e-8127257d744d" providerId="ADAL" clId="{EF425237-BAB7-4808-A7AB-3FAC019C79E4}" dt="2024-02-12T04:23:48.578" v="2634" actId="478"/>
          <ac:cxnSpMkLst>
            <pc:docMk/>
            <pc:sldMk cId="4017279397" sldId="452"/>
            <ac:cxnSpMk id="20" creationId="{3A3DDDE7-8138-0C37-BEF7-CA1AA3AD8EC6}"/>
          </ac:cxnSpMkLst>
        </pc:cxnChg>
        <pc:cxnChg chg="del">
          <ac:chgData name="Ali, Syed Waqqas" userId="1b3a5f44-9498-4738-8c4e-8127257d744d" providerId="ADAL" clId="{EF425237-BAB7-4808-A7AB-3FAC019C79E4}" dt="2024-02-12T04:23:47.584" v="2633" actId="478"/>
          <ac:cxnSpMkLst>
            <pc:docMk/>
            <pc:sldMk cId="4017279397" sldId="452"/>
            <ac:cxnSpMk id="22" creationId="{5CF544E0-93A9-6C91-FF33-7AD38EFEB70B}"/>
          </ac:cxnSpMkLst>
        </pc:cxnChg>
        <pc:cxnChg chg="add del mod">
          <ac:chgData name="Ali, Syed Waqqas" userId="1b3a5f44-9498-4738-8c4e-8127257d744d" providerId="ADAL" clId="{EF425237-BAB7-4808-A7AB-3FAC019C79E4}" dt="2024-02-12T04:33:27.106" v="2721" actId="478"/>
          <ac:cxnSpMkLst>
            <pc:docMk/>
            <pc:sldMk cId="4017279397" sldId="452"/>
            <ac:cxnSpMk id="23" creationId="{F56040F7-2544-2E5B-29E7-59A34525CD81}"/>
          </ac:cxnSpMkLst>
        </pc:cxnChg>
        <pc:cxnChg chg="add del mod">
          <ac:chgData name="Ali, Syed Waqqas" userId="1b3a5f44-9498-4738-8c4e-8127257d744d" providerId="ADAL" clId="{EF425237-BAB7-4808-A7AB-3FAC019C79E4}" dt="2024-02-12T04:33:27.893" v="2722" actId="478"/>
          <ac:cxnSpMkLst>
            <pc:docMk/>
            <pc:sldMk cId="4017279397" sldId="452"/>
            <ac:cxnSpMk id="24" creationId="{09AFC692-14A4-FD99-EEBC-D37F0D98F5B0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5:17:06.839" v="6103" actId="478"/>
        <pc:sldMkLst>
          <pc:docMk/>
          <pc:sldMk cId="2143466040" sldId="453"/>
        </pc:sldMkLst>
        <pc:spChg chg="add mod">
          <ac:chgData name="Ali, Syed Waqqas" userId="1b3a5f44-9498-4738-8c4e-8127257d744d" providerId="ADAL" clId="{EF425237-BAB7-4808-A7AB-3FAC019C79E4}" dt="2024-02-12T04:33:40.946" v="2723" actId="1076"/>
          <ac:spMkLst>
            <pc:docMk/>
            <pc:sldMk cId="2143466040" sldId="453"/>
            <ac:spMk id="9" creationId="{35A561D7-80FA-FE0F-E635-4197B4985E9F}"/>
          </ac:spMkLst>
        </pc:spChg>
        <pc:spChg chg="add mod">
          <ac:chgData name="Ali, Syed Waqqas" userId="1b3a5f44-9498-4738-8c4e-8127257d744d" providerId="ADAL" clId="{EF425237-BAB7-4808-A7AB-3FAC019C79E4}" dt="2024-02-12T04:28:06.792" v="2713" actId="403"/>
          <ac:spMkLst>
            <pc:docMk/>
            <pc:sldMk cId="2143466040" sldId="453"/>
            <ac:spMk id="10" creationId="{B97DECD2-673A-49A6-4CB6-E8A49A3E2401}"/>
          </ac:spMkLst>
        </pc:spChg>
        <pc:spChg chg="mod">
          <ac:chgData name="Ali, Syed Waqqas" userId="1b3a5f44-9498-4738-8c4e-8127257d744d" providerId="ADAL" clId="{EF425237-BAB7-4808-A7AB-3FAC019C79E4}" dt="2024-02-12T04:34:17.549" v="2724" actId="207"/>
          <ac:spMkLst>
            <pc:docMk/>
            <pc:sldMk cId="2143466040" sldId="453"/>
            <ac:spMk id="15" creationId="{B000BB68-6625-A374-BC5F-865570831C79}"/>
          </ac:spMkLst>
        </pc:spChg>
        <pc:spChg chg="add mod">
          <ac:chgData name="Ali, Syed Waqqas" userId="1b3a5f44-9498-4738-8c4e-8127257d744d" providerId="ADAL" clId="{EF425237-BAB7-4808-A7AB-3FAC019C79E4}" dt="2024-02-12T05:17:02.180" v="6100"/>
          <ac:spMkLst>
            <pc:docMk/>
            <pc:sldMk cId="2143466040" sldId="453"/>
            <ac:spMk id="17" creationId="{4942C228-7F13-3625-B2E6-34D5F3A85DA8}"/>
          </ac:spMkLst>
        </pc:spChg>
        <pc:spChg chg="add mod">
          <ac:chgData name="Ali, Syed Waqqas" userId="1b3a5f44-9498-4738-8c4e-8127257d744d" providerId="ADAL" clId="{EF425237-BAB7-4808-A7AB-3FAC019C79E4}" dt="2024-02-12T05:17:02.180" v="6100"/>
          <ac:spMkLst>
            <pc:docMk/>
            <pc:sldMk cId="2143466040" sldId="453"/>
            <ac:spMk id="18" creationId="{472B131A-9E2F-29BE-9705-9BE100006C8D}"/>
          </ac:spMkLst>
        </pc:spChg>
        <pc:spChg chg="add mod">
          <ac:chgData name="Ali, Syed Waqqas" userId="1b3a5f44-9498-4738-8c4e-8127257d744d" providerId="ADAL" clId="{EF425237-BAB7-4808-A7AB-3FAC019C79E4}" dt="2024-02-12T05:17:02.180" v="6100"/>
          <ac:spMkLst>
            <pc:docMk/>
            <pc:sldMk cId="2143466040" sldId="453"/>
            <ac:spMk id="19" creationId="{364A5839-EA1F-2116-1D4B-AD36571177A1}"/>
          </ac:spMkLst>
        </pc:spChg>
        <pc:spChg chg="add del mod">
          <ac:chgData name="Ali, Syed Waqqas" userId="1b3a5f44-9498-4738-8c4e-8127257d744d" providerId="ADAL" clId="{EF425237-BAB7-4808-A7AB-3FAC019C79E4}" dt="2024-02-12T05:17:06.145" v="6102" actId="478"/>
          <ac:spMkLst>
            <pc:docMk/>
            <pc:sldMk cId="2143466040" sldId="453"/>
            <ac:spMk id="20" creationId="{809B7DDE-4747-0D07-01D9-C4B49761C5FC}"/>
          </ac:spMkLst>
        </pc:spChg>
        <pc:spChg chg="add del mod">
          <ac:chgData name="Ali, Syed Waqqas" userId="1b3a5f44-9498-4738-8c4e-8127257d744d" providerId="ADAL" clId="{EF425237-BAB7-4808-A7AB-3FAC019C79E4}" dt="2024-02-12T05:17:04.826" v="6101" actId="478"/>
          <ac:spMkLst>
            <pc:docMk/>
            <pc:sldMk cId="2143466040" sldId="453"/>
            <ac:spMk id="21" creationId="{E576626D-316A-049B-DE3F-BFD5513DDD30}"/>
          </ac:spMkLst>
        </pc:spChg>
        <pc:spChg chg="add del mod">
          <ac:chgData name="Ali, Syed Waqqas" userId="1b3a5f44-9498-4738-8c4e-8127257d744d" providerId="ADAL" clId="{EF425237-BAB7-4808-A7AB-3FAC019C79E4}" dt="2024-02-12T05:17:06.839" v="6103" actId="478"/>
          <ac:spMkLst>
            <pc:docMk/>
            <pc:sldMk cId="2143466040" sldId="453"/>
            <ac:spMk id="22" creationId="{4A201CC3-10F8-D90F-1EEC-0A23F54D44C4}"/>
          </ac:spMkLst>
        </pc:spChg>
        <pc:cxnChg chg="del">
          <ac:chgData name="Ali, Syed Waqqas" userId="1b3a5f44-9498-4738-8c4e-8127257d744d" providerId="ADAL" clId="{EF425237-BAB7-4808-A7AB-3FAC019C79E4}" dt="2024-02-12T04:25:50.819" v="2650" actId="478"/>
          <ac:cxnSpMkLst>
            <pc:docMk/>
            <pc:sldMk cId="2143466040" sldId="453"/>
            <ac:cxnSpMk id="3" creationId="{B9613EE1-05B5-5D38-D896-4E683970E4B1}"/>
          </ac:cxnSpMkLst>
        </pc:cxnChg>
        <pc:cxnChg chg="del">
          <ac:chgData name="Ali, Syed Waqqas" userId="1b3a5f44-9498-4738-8c4e-8127257d744d" providerId="ADAL" clId="{EF425237-BAB7-4808-A7AB-3FAC019C79E4}" dt="2024-02-12T04:25:51.398" v="2651" actId="478"/>
          <ac:cxnSpMkLst>
            <pc:docMk/>
            <pc:sldMk cId="2143466040" sldId="453"/>
            <ac:cxnSpMk id="16" creationId="{09A73F33-6CCA-989A-EB39-BAF22A60E674}"/>
          </ac:cxnSpMkLst>
        </pc:cxnChg>
      </pc:sldChg>
      <pc:sldChg chg="modSp add mod">
        <pc:chgData name="Ali, Syed Waqqas" userId="1b3a5f44-9498-4738-8c4e-8127257d744d" providerId="ADAL" clId="{EF425237-BAB7-4808-A7AB-3FAC019C79E4}" dt="2024-02-12T04:42:19.184" v="3609" actId="20577"/>
        <pc:sldMkLst>
          <pc:docMk/>
          <pc:sldMk cId="2104295596" sldId="454"/>
        </pc:sldMkLst>
        <pc:spChg chg="mod">
          <ac:chgData name="Ali, Syed Waqqas" userId="1b3a5f44-9498-4738-8c4e-8127257d744d" providerId="ADAL" clId="{EF425237-BAB7-4808-A7AB-3FAC019C79E4}" dt="2024-02-12T04:35:42.089" v="2746" actId="20577"/>
          <ac:spMkLst>
            <pc:docMk/>
            <pc:sldMk cId="2104295596" sldId="454"/>
            <ac:spMk id="2" creationId="{74973F08-D4C6-DC2E-664E-218A007EBBE0}"/>
          </ac:spMkLst>
        </pc:spChg>
        <pc:spChg chg="mod">
          <ac:chgData name="Ali, Syed Waqqas" userId="1b3a5f44-9498-4738-8c4e-8127257d744d" providerId="ADAL" clId="{EF425237-BAB7-4808-A7AB-3FAC019C79E4}" dt="2024-02-12T04:42:19.184" v="3609" actId="20577"/>
          <ac:spMkLst>
            <pc:docMk/>
            <pc:sldMk cId="2104295596" sldId="454"/>
            <ac:spMk id="3" creationId="{96B88AC8-752A-BF76-BABC-9B531A54837B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4:38:58.495" v="3233" actId="20577"/>
        <pc:sldMkLst>
          <pc:docMk/>
          <pc:sldMk cId="3071909640" sldId="455"/>
        </pc:sldMkLst>
        <pc:spChg chg="mod">
          <ac:chgData name="Ali, Syed Waqqas" userId="1b3a5f44-9498-4738-8c4e-8127257d744d" providerId="ADAL" clId="{EF425237-BAB7-4808-A7AB-3FAC019C79E4}" dt="2024-02-12T04:36:23.005" v="2912" actId="20577"/>
          <ac:spMkLst>
            <pc:docMk/>
            <pc:sldMk cId="3071909640" sldId="455"/>
            <ac:spMk id="2" creationId="{53390A92-4B45-F5BD-84AF-0E8739E191EE}"/>
          </ac:spMkLst>
        </pc:spChg>
        <pc:spChg chg="mod">
          <ac:chgData name="Ali, Syed Waqqas" userId="1b3a5f44-9498-4738-8c4e-8127257d744d" providerId="ADAL" clId="{EF425237-BAB7-4808-A7AB-3FAC019C79E4}" dt="2024-02-12T04:38:58.495" v="3233" actId="20577"/>
          <ac:spMkLst>
            <pc:docMk/>
            <pc:sldMk cId="3071909640" sldId="455"/>
            <ac:spMk id="3" creationId="{956E2FA7-2A68-0304-05C6-180EA06F219A}"/>
          </ac:spMkLst>
        </pc:spChg>
        <pc:spChg chg="add mod">
          <ac:chgData name="Ali, Syed Waqqas" userId="1b3a5f44-9498-4738-8c4e-8127257d744d" providerId="ADAL" clId="{EF425237-BAB7-4808-A7AB-3FAC019C79E4}" dt="2024-02-12T04:38:48.870" v="3225" actId="1076"/>
          <ac:spMkLst>
            <pc:docMk/>
            <pc:sldMk cId="3071909640" sldId="455"/>
            <ac:spMk id="11" creationId="{2081622D-7C9E-6429-37FA-FCACB838F4B3}"/>
          </ac:spMkLst>
        </pc:spChg>
        <pc:picChg chg="add mod">
          <ac:chgData name="Ali, Syed Waqqas" userId="1b3a5f44-9498-4738-8c4e-8127257d744d" providerId="ADAL" clId="{EF425237-BAB7-4808-A7AB-3FAC019C79E4}" dt="2024-02-12T04:38:05.186" v="3199" actId="1076"/>
          <ac:picMkLst>
            <pc:docMk/>
            <pc:sldMk cId="3071909640" sldId="455"/>
            <ac:picMk id="10" creationId="{186FB11A-4160-5C92-75DE-0C6AA8452334}"/>
          </ac:picMkLst>
        </pc:picChg>
        <pc:picChg chg="add del">
          <ac:chgData name="Ali, Syed Waqqas" userId="1b3a5f44-9498-4738-8c4e-8127257d744d" providerId="ADAL" clId="{EF425237-BAB7-4808-A7AB-3FAC019C79E4}" dt="2024-02-12T04:38:14.217" v="3214" actId="22"/>
          <ac:picMkLst>
            <pc:docMk/>
            <pc:sldMk cId="3071909640" sldId="455"/>
            <ac:picMk id="13" creationId="{AF0B5932-2897-6C3F-003D-661645E629A0}"/>
          </ac:picMkLst>
        </pc:picChg>
        <pc:cxnChg chg="add mod">
          <ac:chgData name="Ali, Syed Waqqas" userId="1b3a5f44-9498-4738-8c4e-8127257d744d" providerId="ADAL" clId="{EF425237-BAB7-4808-A7AB-3FAC019C79E4}" dt="2024-02-12T04:38:48.870" v="3225" actId="1076"/>
          <ac:cxnSpMkLst>
            <pc:docMk/>
            <pc:sldMk cId="3071909640" sldId="455"/>
            <ac:cxnSpMk id="14" creationId="{2DF57C3D-6258-4BBC-1064-D7CF5E427F72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4T17:18:07.767" v="16416" actId="20577"/>
        <pc:sldMkLst>
          <pc:docMk/>
          <pc:sldMk cId="689830883" sldId="456"/>
        </pc:sldMkLst>
        <pc:spChg chg="mod">
          <ac:chgData name="Ali, Syed Waqqas" userId="1b3a5f44-9498-4738-8c4e-8127257d744d" providerId="ADAL" clId="{EF425237-BAB7-4808-A7AB-3FAC019C79E4}" dt="2024-02-12T04:39:10.566" v="3236" actId="20577"/>
          <ac:spMkLst>
            <pc:docMk/>
            <pc:sldMk cId="689830883" sldId="456"/>
            <ac:spMk id="2" creationId="{EB263E46-D296-E7DE-B0FB-A9ABE31ECCAF}"/>
          </ac:spMkLst>
        </pc:spChg>
        <pc:spChg chg="mod">
          <ac:chgData name="Ali, Syed Waqqas" userId="1b3a5f44-9498-4738-8c4e-8127257d744d" providerId="ADAL" clId="{EF425237-BAB7-4808-A7AB-3FAC019C79E4}" dt="2024-02-14T17:18:07.767" v="16416" actId="20577"/>
          <ac:spMkLst>
            <pc:docMk/>
            <pc:sldMk cId="689830883" sldId="456"/>
            <ac:spMk id="3" creationId="{D4AF01E0-CE2D-FA9E-1445-C5DC4D71BF10}"/>
          </ac:spMkLst>
        </pc:spChg>
        <pc:spChg chg="mod">
          <ac:chgData name="Ali, Syed Waqqas" userId="1b3a5f44-9498-4738-8c4e-8127257d744d" providerId="ADAL" clId="{EF425237-BAB7-4808-A7AB-3FAC019C79E4}" dt="2024-02-12T04:40:30.119" v="3387" actId="1036"/>
          <ac:spMkLst>
            <pc:docMk/>
            <pc:sldMk cId="689830883" sldId="456"/>
            <ac:spMk id="11" creationId="{E245A66F-4EDA-C768-E8CC-D45389D7E761}"/>
          </ac:spMkLst>
        </pc:spChg>
        <pc:picChg chg="del">
          <ac:chgData name="Ali, Syed Waqqas" userId="1b3a5f44-9498-4738-8c4e-8127257d744d" providerId="ADAL" clId="{EF425237-BAB7-4808-A7AB-3FAC019C79E4}" dt="2024-02-12T04:39:54.758" v="3369" actId="478"/>
          <ac:picMkLst>
            <pc:docMk/>
            <pc:sldMk cId="689830883" sldId="456"/>
            <ac:picMk id="10" creationId="{064F8C3E-4688-C1AA-6CDF-7B5D20DD5CCD}"/>
          </ac:picMkLst>
        </pc:picChg>
        <pc:picChg chg="add mod">
          <ac:chgData name="Ali, Syed Waqqas" userId="1b3a5f44-9498-4738-8c4e-8127257d744d" providerId="ADAL" clId="{EF425237-BAB7-4808-A7AB-3FAC019C79E4}" dt="2024-02-12T04:40:30.119" v="3387" actId="1036"/>
          <ac:picMkLst>
            <pc:docMk/>
            <pc:sldMk cId="689830883" sldId="456"/>
            <ac:picMk id="12" creationId="{A95C765C-96B9-32E3-DAF0-319646DC54F5}"/>
          </ac:picMkLst>
        </pc:picChg>
        <pc:cxnChg chg="mod">
          <ac:chgData name="Ali, Syed Waqqas" userId="1b3a5f44-9498-4738-8c4e-8127257d744d" providerId="ADAL" clId="{EF425237-BAB7-4808-A7AB-3FAC019C79E4}" dt="2024-02-12T04:40:30.119" v="3387" actId="1036"/>
          <ac:cxnSpMkLst>
            <pc:docMk/>
            <pc:sldMk cId="689830883" sldId="456"/>
            <ac:cxnSpMk id="14" creationId="{428E0A5E-3CB8-2B96-472A-4605F8917E56}"/>
          </ac:cxnSpMkLst>
        </pc:cxnChg>
      </pc:sldChg>
      <pc:sldChg chg="addSp modSp add mod">
        <pc:chgData name="Ali, Syed Waqqas" userId="1b3a5f44-9498-4738-8c4e-8127257d744d" providerId="ADAL" clId="{EF425237-BAB7-4808-A7AB-3FAC019C79E4}" dt="2024-02-14T17:15:35.301" v="16326" actId="207"/>
        <pc:sldMkLst>
          <pc:docMk/>
          <pc:sldMk cId="1039482724" sldId="457"/>
        </pc:sldMkLst>
        <pc:spChg chg="mod">
          <ac:chgData name="Ali, Syed Waqqas" userId="1b3a5f44-9498-4738-8c4e-8127257d744d" providerId="ADAL" clId="{EF425237-BAB7-4808-A7AB-3FAC019C79E4}" dt="2024-02-12T04:44:57.297" v="3656" actId="20577"/>
          <ac:spMkLst>
            <pc:docMk/>
            <pc:sldMk cId="1039482724" sldId="457"/>
            <ac:spMk id="2" creationId="{56E6B069-76FA-5121-F078-AD5EBDF1FF84}"/>
          </ac:spMkLst>
        </pc:spChg>
        <pc:spChg chg="mod">
          <ac:chgData name="Ali, Syed Waqqas" userId="1b3a5f44-9498-4738-8c4e-8127257d744d" providerId="ADAL" clId="{EF425237-BAB7-4808-A7AB-3FAC019C79E4}" dt="2024-02-12T05:48:27.567" v="8953" actId="207"/>
          <ac:spMkLst>
            <pc:docMk/>
            <pc:sldMk cId="1039482724" sldId="457"/>
            <ac:spMk id="3" creationId="{99683AB4-2E52-B3A8-08D5-4FD89C3C3BFB}"/>
          </ac:spMkLst>
        </pc:spChg>
        <pc:picChg chg="add mod">
          <ac:chgData name="Ali, Syed Waqqas" userId="1b3a5f44-9498-4738-8c4e-8127257d744d" providerId="ADAL" clId="{EF425237-BAB7-4808-A7AB-3FAC019C79E4}" dt="2024-02-12T04:46:22.258" v="4072" actId="1076"/>
          <ac:picMkLst>
            <pc:docMk/>
            <pc:sldMk cId="1039482724" sldId="457"/>
            <ac:picMk id="10" creationId="{F0B0B075-AB84-A3FF-A362-4EA7497E57B0}"/>
          </ac:picMkLst>
        </pc:picChg>
        <pc:picChg chg="add mod">
          <ac:chgData name="Ali, Syed Waqqas" userId="1b3a5f44-9498-4738-8c4e-8127257d744d" providerId="ADAL" clId="{EF425237-BAB7-4808-A7AB-3FAC019C79E4}" dt="2024-02-14T17:15:35.301" v="16326" actId="207"/>
          <ac:picMkLst>
            <pc:docMk/>
            <pc:sldMk cId="1039482724" sldId="457"/>
            <ac:picMk id="17" creationId="{2647670E-C587-2A7B-B749-FB8DDEE2538B}"/>
          </ac:picMkLst>
        </pc:picChg>
        <pc:cxnChg chg="add mod">
          <ac:chgData name="Ali, Syed Waqqas" userId="1b3a5f44-9498-4738-8c4e-8127257d744d" providerId="ADAL" clId="{EF425237-BAB7-4808-A7AB-3FAC019C79E4}" dt="2024-02-12T04:46:22.258" v="4072" actId="1076"/>
          <ac:cxnSpMkLst>
            <pc:docMk/>
            <pc:sldMk cId="1039482724" sldId="457"/>
            <ac:cxnSpMk id="12" creationId="{93924F88-10A3-333A-6FD2-A3AF00A4AEE1}"/>
          </ac:cxnSpMkLst>
        </pc:cxnChg>
        <pc:cxnChg chg="add mod">
          <ac:chgData name="Ali, Syed Waqqas" userId="1b3a5f44-9498-4738-8c4e-8127257d744d" providerId="ADAL" clId="{EF425237-BAB7-4808-A7AB-3FAC019C79E4}" dt="2024-02-12T04:46:22.258" v="4072" actId="1076"/>
          <ac:cxnSpMkLst>
            <pc:docMk/>
            <pc:sldMk cId="1039482724" sldId="457"/>
            <ac:cxnSpMk id="13" creationId="{2A203047-3B4C-1D5A-5187-EC49EF31CD0E}"/>
          </ac:cxnSpMkLst>
        </pc:cxnChg>
        <pc:cxnChg chg="add mod">
          <ac:chgData name="Ali, Syed Waqqas" userId="1b3a5f44-9498-4738-8c4e-8127257d744d" providerId="ADAL" clId="{EF425237-BAB7-4808-A7AB-3FAC019C79E4}" dt="2024-02-12T04:46:22.258" v="4072" actId="1076"/>
          <ac:cxnSpMkLst>
            <pc:docMk/>
            <pc:sldMk cId="1039482724" sldId="457"/>
            <ac:cxnSpMk id="14" creationId="{A5855F54-617B-3A02-29B4-78BD1905B168}"/>
          </ac:cxnSpMkLst>
        </pc:cxnChg>
      </pc:sldChg>
      <pc:sldChg chg="modSp add del mod">
        <pc:chgData name="Ali, Syed Waqqas" userId="1b3a5f44-9498-4738-8c4e-8127257d744d" providerId="ADAL" clId="{EF425237-BAB7-4808-A7AB-3FAC019C79E4}" dt="2024-02-12T04:41:41.543" v="3583" actId="47"/>
        <pc:sldMkLst>
          <pc:docMk/>
          <pc:sldMk cId="2071331312" sldId="457"/>
        </pc:sldMkLst>
        <pc:spChg chg="mod">
          <ac:chgData name="Ali, Syed Waqqas" userId="1b3a5f44-9498-4738-8c4e-8127257d744d" providerId="ADAL" clId="{EF425237-BAB7-4808-A7AB-3FAC019C79E4}" dt="2024-02-12T04:41:17.398" v="3463" actId="20577"/>
          <ac:spMkLst>
            <pc:docMk/>
            <pc:sldMk cId="2071331312" sldId="457"/>
            <ac:spMk id="2" creationId="{3497D136-C275-1279-1B9B-CBF0EA606B6B}"/>
          </ac:spMkLst>
        </pc:spChg>
        <pc:spChg chg="mod">
          <ac:chgData name="Ali, Syed Waqqas" userId="1b3a5f44-9498-4738-8c4e-8127257d744d" providerId="ADAL" clId="{EF425237-BAB7-4808-A7AB-3FAC019C79E4}" dt="2024-02-12T04:41:37.933" v="3582" actId="20577"/>
          <ac:spMkLst>
            <pc:docMk/>
            <pc:sldMk cId="2071331312" sldId="457"/>
            <ac:spMk id="3" creationId="{E945E0F8-EA8D-666D-A330-408E67395D00}"/>
          </ac:spMkLst>
        </pc:spChg>
      </pc:sldChg>
      <pc:sldChg chg="addSp modSp add mod ord">
        <pc:chgData name="Ali, Syed Waqqas" userId="1b3a5f44-9498-4738-8c4e-8127257d744d" providerId="ADAL" clId="{EF425237-BAB7-4808-A7AB-3FAC019C79E4}" dt="2024-02-14T17:03:51.759" v="16069" actId="113"/>
        <pc:sldMkLst>
          <pc:docMk/>
          <pc:sldMk cId="3923471701" sldId="458"/>
        </pc:sldMkLst>
        <pc:spChg chg="mod">
          <ac:chgData name="Ali, Syed Waqqas" userId="1b3a5f44-9498-4738-8c4e-8127257d744d" providerId="ADAL" clId="{EF425237-BAB7-4808-A7AB-3FAC019C79E4}" dt="2024-02-12T05:26:34.028" v="7124" actId="403"/>
          <ac:spMkLst>
            <pc:docMk/>
            <pc:sldMk cId="3923471701" sldId="458"/>
            <ac:spMk id="2" creationId="{3F957794-1346-4BD8-C320-D97483219488}"/>
          </ac:spMkLst>
        </pc:spChg>
        <pc:spChg chg="mod">
          <ac:chgData name="Ali, Syed Waqqas" userId="1b3a5f44-9498-4738-8c4e-8127257d744d" providerId="ADAL" clId="{EF425237-BAB7-4808-A7AB-3FAC019C79E4}" dt="2024-02-14T17:03:51.759" v="16069" actId="113"/>
          <ac:spMkLst>
            <pc:docMk/>
            <pc:sldMk cId="3923471701" sldId="458"/>
            <ac:spMk id="3" creationId="{7E215108-C0CE-0697-B2AB-B094147AFDA1}"/>
          </ac:spMkLst>
        </pc:spChg>
        <pc:spChg chg="add mod">
          <ac:chgData name="Ali, Syed Waqqas" userId="1b3a5f44-9498-4738-8c4e-8127257d744d" providerId="ADAL" clId="{EF425237-BAB7-4808-A7AB-3FAC019C79E4}" dt="2024-02-12T05:30:31.112" v="7536" actId="692"/>
          <ac:spMkLst>
            <pc:docMk/>
            <pc:sldMk cId="3923471701" sldId="458"/>
            <ac:spMk id="11" creationId="{49FF6FA6-4001-AC05-E876-60FCA342A7F3}"/>
          </ac:spMkLst>
        </pc:spChg>
        <pc:spChg chg="add mod">
          <ac:chgData name="Ali, Syed Waqqas" userId="1b3a5f44-9498-4738-8c4e-8127257d744d" providerId="ADAL" clId="{EF425237-BAB7-4808-A7AB-3FAC019C79E4}" dt="2024-02-12T05:30:57.396" v="7544" actId="1076"/>
          <ac:spMkLst>
            <pc:docMk/>
            <pc:sldMk cId="3923471701" sldId="458"/>
            <ac:spMk id="12" creationId="{3BDB1CF9-13EF-BA56-1F60-B8CFEA6841F3}"/>
          </ac:spMkLst>
        </pc:spChg>
        <pc:picChg chg="add mod">
          <ac:chgData name="Ali, Syed Waqqas" userId="1b3a5f44-9498-4738-8c4e-8127257d744d" providerId="ADAL" clId="{EF425237-BAB7-4808-A7AB-3FAC019C79E4}" dt="2024-02-12T05:28:55.405" v="7477" actId="1076"/>
          <ac:picMkLst>
            <pc:docMk/>
            <pc:sldMk cId="3923471701" sldId="458"/>
            <ac:picMk id="10" creationId="{8E3127A8-F071-4C31-DCF9-7497FD777DC3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4T17:15:40.263" v="16327" actId="207"/>
        <pc:sldMkLst>
          <pc:docMk/>
          <pc:sldMk cId="2635197702" sldId="459"/>
        </pc:sldMkLst>
        <pc:spChg chg="mod">
          <ac:chgData name="Ali, Syed Waqqas" userId="1b3a5f44-9498-4738-8c4e-8127257d744d" providerId="ADAL" clId="{EF425237-BAB7-4808-A7AB-3FAC019C79E4}" dt="2024-02-12T04:47:10.181" v="4084" actId="20577"/>
          <ac:spMkLst>
            <pc:docMk/>
            <pc:sldMk cId="2635197702" sldId="459"/>
            <ac:spMk id="2" creationId="{96EF3AF3-91B6-F808-871E-47C1BB3219C9}"/>
          </ac:spMkLst>
        </pc:spChg>
        <pc:spChg chg="mod">
          <ac:chgData name="Ali, Syed Waqqas" userId="1b3a5f44-9498-4738-8c4e-8127257d744d" providerId="ADAL" clId="{EF425237-BAB7-4808-A7AB-3FAC019C79E4}" dt="2024-02-12T04:46:48.286" v="4077" actId="14100"/>
          <ac:spMkLst>
            <pc:docMk/>
            <pc:sldMk cId="2635197702" sldId="459"/>
            <ac:spMk id="3" creationId="{E1FA35E3-BD45-EEC2-CCCD-066BADCF36EB}"/>
          </ac:spMkLst>
        </pc:spChg>
        <pc:spChg chg="add mod">
          <ac:chgData name="Ali, Syed Waqqas" userId="1b3a5f44-9498-4738-8c4e-8127257d744d" providerId="ADAL" clId="{EF425237-BAB7-4808-A7AB-3FAC019C79E4}" dt="2024-02-14T17:15:40.263" v="16327" actId="207"/>
          <ac:spMkLst>
            <pc:docMk/>
            <pc:sldMk cId="2635197702" sldId="459"/>
            <ac:spMk id="9" creationId="{0DFBD8EF-FE44-C2BC-AA4E-988C59B553C7}"/>
          </ac:spMkLst>
        </pc:spChg>
        <pc:picChg chg="mod">
          <ac:chgData name="Ali, Syed Waqqas" userId="1b3a5f44-9498-4738-8c4e-8127257d744d" providerId="ADAL" clId="{EF425237-BAB7-4808-A7AB-3FAC019C79E4}" dt="2024-02-12T04:46:54.926" v="4078" actId="1076"/>
          <ac:picMkLst>
            <pc:docMk/>
            <pc:sldMk cId="2635197702" sldId="459"/>
            <ac:picMk id="10" creationId="{00924BBE-410C-E3F1-921A-4F2541B75241}"/>
          </ac:picMkLst>
        </pc:picChg>
        <pc:cxnChg chg="mod">
          <ac:chgData name="Ali, Syed Waqqas" userId="1b3a5f44-9498-4738-8c4e-8127257d744d" providerId="ADAL" clId="{EF425237-BAB7-4808-A7AB-3FAC019C79E4}" dt="2024-02-12T04:46:54.926" v="4078" actId="1076"/>
          <ac:cxnSpMkLst>
            <pc:docMk/>
            <pc:sldMk cId="2635197702" sldId="459"/>
            <ac:cxnSpMk id="12" creationId="{2CD2475D-9991-A21B-14DF-7F7333A0C381}"/>
          </ac:cxnSpMkLst>
        </pc:cxnChg>
        <pc:cxnChg chg="mod">
          <ac:chgData name="Ali, Syed Waqqas" userId="1b3a5f44-9498-4738-8c4e-8127257d744d" providerId="ADAL" clId="{EF425237-BAB7-4808-A7AB-3FAC019C79E4}" dt="2024-02-12T04:46:54.926" v="4078" actId="1076"/>
          <ac:cxnSpMkLst>
            <pc:docMk/>
            <pc:sldMk cId="2635197702" sldId="459"/>
            <ac:cxnSpMk id="13" creationId="{3E274DF1-6812-33E8-3F9D-11D7AB80D743}"/>
          </ac:cxnSpMkLst>
        </pc:cxnChg>
        <pc:cxnChg chg="mod">
          <ac:chgData name="Ali, Syed Waqqas" userId="1b3a5f44-9498-4738-8c4e-8127257d744d" providerId="ADAL" clId="{EF425237-BAB7-4808-A7AB-3FAC019C79E4}" dt="2024-02-12T04:46:54.926" v="4078" actId="1076"/>
          <ac:cxnSpMkLst>
            <pc:docMk/>
            <pc:sldMk cId="2635197702" sldId="459"/>
            <ac:cxnSpMk id="14" creationId="{402A960B-410B-9886-4594-ED4A2E23D583}"/>
          </ac:cxnSpMkLst>
        </pc:cxnChg>
      </pc:sldChg>
      <pc:sldChg chg="addSp modSp add mod">
        <pc:chgData name="Ali, Syed Waqqas" userId="1b3a5f44-9498-4738-8c4e-8127257d744d" providerId="ADAL" clId="{EF425237-BAB7-4808-A7AB-3FAC019C79E4}" dt="2024-02-12T05:17:53.199" v="6240" actId="20577"/>
        <pc:sldMkLst>
          <pc:docMk/>
          <pc:sldMk cId="3505578865" sldId="460"/>
        </pc:sldMkLst>
        <pc:spChg chg="mod">
          <ac:chgData name="Ali, Syed Waqqas" userId="1b3a5f44-9498-4738-8c4e-8127257d744d" providerId="ADAL" clId="{EF425237-BAB7-4808-A7AB-3FAC019C79E4}" dt="2024-02-12T04:50:58.725" v="4113" actId="403"/>
          <ac:spMkLst>
            <pc:docMk/>
            <pc:sldMk cId="3505578865" sldId="460"/>
            <ac:spMk id="2" creationId="{420D0C5F-B5A9-E682-B5D6-EDBA284B80D0}"/>
          </ac:spMkLst>
        </pc:spChg>
        <pc:spChg chg="mod">
          <ac:chgData name="Ali, Syed Waqqas" userId="1b3a5f44-9498-4738-8c4e-8127257d744d" providerId="ADAL" clId="{EF425237-BAB7-4808-A7AB-3FAC019C79E4}" dt="2024-02-12T05:17:53.199" v="6240" actId="20577"/>
          <ac:spMkLst>
            <pc:docMk/>
            <pc:sldMk cId="3505578865" sldId="460"/>
            <ac:spMk id="3" creationId="{AD46B97E-A3E2-084E-DFCE-2EEE63C73348}"/>
          </ac:spMkLst>
        </pc:spChg>
        <pc:picChg chg="add mod">
          <ac:chgData name="Ali, Syed Waqqas" userId="1b3a5f44-9498-4738-8c4e-8127257d744d" providerId="ADAL" clId="{EF425237-BAB7-4808-A7AB-3FAC019C79E4}" dt="2024-02-12T04:53:10.340" v="4335" actId="1035"/>
          <ac:picMkLst>
            <pc:docMk/>
            <pc:sldMk cId="3505578865" sldId="460"/>
            <ac:picMk id="10" creationId="{4A52813B-B8D8-C982-9D33-BDD8AFA53E24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2T04:56:16.023" v="4596" actId="207"/>
        <pc:sldMkLst>
          <pc:docMk/>
          <pc:sldMk cId="2170351696" sldId="461"/>
        </pc:sldMkLst>
        <pc:spChg chg="mod">
          <ac:chgData name="Ali, Syed Waqqas" userId="1b3a5f44-9498-4738-8c4e-8127257d744d" providerId="ADAL" clId="{EF425237-BAB7-4808-A7AB-3FAC019C79E4}" dt="2024-02-12T04:55:08.681" v="4414" actId="120"/>
          <ac:spMkLst>
            <pc:docMk/>
            <pc:sldMk cId="2170351696" sldId="461"/>
            <ac:spMk id="2" creationId="{F8FE41FC-8E25-9BD6-3A1C-B2F5B74059B2}"/>
          </ac:spMkLst>
        </pc:spChg>
        <pc:spChg chg="mod">
          <ac:chgData name="Ali, Syed Waqqas" userId="1b3a5f44-9498-4738-8c4e-8127257d744d" providerId="ADAL" clId="{EF425237-BAB7-4808-A7AB-3FAC019C79E4}" dt="2024-02-12T04:56:16.023" v="4596" actId="207"/>
          <ac:spMkLst>
            <pc:docMk/>
            <pc:sldMk cId="2170351696" sldId="461"/>
            <ac:spMk id="3" creationId="{813AE012-D5D9-0466-7DF7-2307EEFBB9BE}"/>
          </ac:spMkLst>
        </pc:spChg>
        <pc:picChg chg="add mod">
          <ac:chgData name="Ali, Syed Waqqas" userId="1b3a5f44-9498-4738-8c4e-8127257d744d" providerId="ADAL" clId="{EF425237-BAB7-4808-A7AB-3FAC019C79E4}" dt="2024-02-12T04:55:18.073" v="4416" actId="208"/>
          <ac:picMkLst>
            <pc:docMk/>
            <pc:sldMk cId="2170351696" sldId="461"/>
            <ac:picMk id="9" creationId="{A3BBAB69-0592-71F8-E0E7-2A732855A5DD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2T05:35:21.019" v="7839" actId="403"/>
        <pc:sldMkLst>
          <pc:docMk/>
          <pc:sldMk cId="283383517" sldId="462"/>
        </pc:sldMkLst>
        <pc:spChg chg="mod">
          <ac:chgData name="Ali, Syed Waqqas" userId="1b3a5f44-9498-4738-8c4e-8127257d744d" providerId="ADAL" clId="{EF425237-BAB7-4808-A7AB-3FAC019C79E4}" dt="2024-02-12T05:35:21.019" v="7839" actId="403"/>
          <ac:spMkLst>
            <pc:docMk/>
            <pc:sldMk cId="283383517" sldId="462"/>
            <ac:spMk id="2" creationId="{A88C9212-90F0-3D1A-DD03-75ED71BCEA07}"/>
          </ac:spMkLst>
        </pc:spChg>
        <pc:spChg chg="mod">
          <ac:chgData name="Ali, Syed Waqqas" userId="1b3a5f44-9498-4738-8c4e-8127257d744d" providerId="ADAL" clId="{EF425237-BAB7-4808-A7AB-3FAC019C79E4}" dt="2024-02-12T04:58:08.302" v="4784" actId="207"/>
          <ac:spMkLst>
            <pc:docMk/>
            <pc:sldMk cId="283383517" sldId="462"/>
            <ac:spMk id="3" creationId="{8125AAEE-4714-8C4B-E4E8-32259906FAC8}"/>
          </ac:spMkLst>
        </pc:spChg>
        <pc:picChg chg="add mod">
          <ac:chgData name="Ali, Syed Waqqas" userId="1b3a5f44-9498-4738-8c4e-8127257d744d" providerId="ADAL" clId="{EF425237-BAB7-4808-A7AB-3FAC019C79E4}" dt="2024-02-12T04:57:38.514" v="4629" actId="1076"/>
          <ac:picMkLst>
            <pc:docMk/>
            <pc:sldMk cId="283383517" sldId="462"/>
            <ac:picMk id="10" creationId="{2BD139BF-7C5D-A1F0-2208-59D9294F82B6}"/>
          </ac:picMkLst>
        </pc:picChg>
      </pc:sldChg>
      <pc:sldChg chg="add del">
        <pc:chgData name="Ali, Syed Waqqas" userId="1b3a5f44-9498-4738-8c4e-8127257d744d" providerId="ADAL" clId="{EF425237-BAB7-4808-A7AB-3FAC019C79E4}" dt="2024-02-12T05:10:03.553" v="5977" actId="47"/>
        <pc:sldMkLst>
          <pc:docMk/>
          <pc:sldMk cId="863549497" sldId="463"/>
        </pc:sldMkLst>
      </pc:sldChg>
      <pc:sldChg chg="modSp add mod">
        <pc:chgData name="Ali, Syed Waqqas" userId="1b3a5f44-9498-4738-8c4e-8127257d744d" providerId="ADAL" clId="{EF425237-BAB7-4808-A7AB-3FAC019C79E4}" dt="2024-02-12T04:59:24.905" v="4884" actId="20577"/>
        <pc:sldMkLst>
          <pc:docMk/>
          <pc:sldMk cId="386714498" sldId="464"/>
        </pc:sldMkLst>
        <pc:spChg chg="mod">
          <ac:chgData name="Ali, Syed Waqqas" userId="1b3a5f44-9498-4738-8c4e-8127257d744d" providerId="ADAL" clId="{EF425237-BAB7-4808-A7AB-3FAC019C79E4}" dt="2024-02-12T04:59:17.804" v="4844" actId="27636"/>
          <ac:spMkLst>
            <pc:docMk/>
            <pc:sldMk cId="386714498" sldId="464"/>
            <ac:spMk id="2" creationId="{9BCF2B55-6945-D336-E059-24BA0315C037}"/>
          </ac:spMkLst>
        </pc:spChg>
        <pc:spChg chg="mod">
          <ac:chgData name="Ali, Syed Waqqas" userId="1b3a5f44-9498-4738-8c4e-8127257d744d" providerId="ADAL" clId="{EF425237-BAB7-4808-A7AB-3FAC019C79E4}" dt="2024-02-12T04:59:24.905" v="4884" actId="20577"/>
          <ac:spMkLst>
            <pc:docMk/>
            <pc:sldMk cId="386714498" sldId="464"/>
            <ac:spMk id="3" creationId="{50346D15-1A09-AE62-AEB7-2AC4EE5656E3}"/>
          </ac:spMkLst>
        </pc:spChg>
      </pc:sldChg>
      <pc:sldChg chg="modSp add mod">
        <pc:chgData name="Ali, Syed Waqqas" userId="1b3a5f44-9498-4738-8c4e-8127257d744d" providerId="ADAL" clId="{EF425237-BAB7-4808-A7AB-3FAC019C79E4}" dt="2024-02-12T05:04:23.556" v="5168" actId="20577"/>
        <pc:sldMkLst>
          <pc:docMk/>
          <pc:sldMk cId="416674969" sldId="465"/>
        </pc:sldMkLst>
        <pc:spChg chg="mod">
          <ac:chgData name="Ali, Syed Waqqas" userId="1b3a5f44-9498-4738-8c4e-8127257d744d" providerId="ADAL" clId="{EF425237-BAB7-4808-A7AB-3FAC019C79E4}" dt="2024-02-12T05:01:45.055" v="5134" actId="403"/>
          <ac:spMkLst>
            <pc:docMk/>
            <pc:sldMk cId="416674969" sldId="465"/>
            <ac:spMk id="2" creationId="{5AEC11D6-7F36-C43F-3285-A6D40D83BE09}"/>
          </ac:spMkLst>
        </pc:spChg>
        <pc:spChg chg="mod">
          <ac:chgData name="Ali, Syed Waqqas" userId="1b3a5f44-9498-4738-8c4e-8127257d744d" providerId="ADAL" clId="{EF425237-BAB7-4808-A7AB-3FAC019C79E4}" dt="2024-02-12T05:04:23.556" v="5168" actId="20577"/>
          <ac:spMkLst>
            <pc:docMk/>
            <pc:sldMk cId="416674969" sldId="465"/>
            <ac:spMk id="3" creationId="{281778A3-321A-B73A-A237-140C73A47501}"/>
          </ac:spMkLst>
        </pc:spChg>
      </pc:sldChg>
      <pc:sldChg chg="modSp add mod">
        <pc:chgData name="Ali, Syed Waqqas" userId="1b3a5f44-9498-4738-8c4e-8127257d744d" providerId="ADAL" clId="{EF425237-BAB7-4808-A7AB-3FAC019C79E4}" dt="2024-02-12T05:11:01.981" v="6040" actId="20577"/>
        <pc:sldMkLst>
          <pc:docMk/>
          <pc:sldMk cId="2759696807" sldId="466"/>
        </pc:sldMkLst>
        <pc:spChg chg="mod">
          <ac:chgData name="Ali, Syed Waqqas" userId="1b3a5f44-9498-4738-8c4e-8127257d744d" providerId="ADAL" clId="{EF425237-BAB7-4808-A7AB-3FAC019C79E4}" dt="2024-02-12T05:11:01.981" v="6040" actId="20577"/>
          <ac:spMkLst>
            <pc:docMk/>
            <pc:sldMk cId="2759696807" sldId="466"/>
            <ac:spMk id="2" creationId="{DBE1929D-F1B8-136C-69DD-FDA3E7EBEC42}"/>
          </ac:spMkLst>
        </pc:spChg>
      </pc:sldChg>
      <pc:sldChg chg="modSp add mod">
        <pc:chgData name="Ali, Syed Waqqas" userId="1b3a5f44-9498-4738-8c4e-8127257d744d" providerId="ADAL" clId="{EF425237-BAB7-4808-A7AB-3FAC019C79E4}" dt="2024-02-12T05:00:11.171" v="4907" actId="20577"/>
        <pc:sldMkLst>
          <pc:docMk/>
          <pc:sldMk cId="551851556" sldId="467"/>
        </pc:sldMkLst>
        <pc:spChg chg="mod">
          <ac:chgData name="Ali, Syed Waqqas" userId="1b3a5f44-9498-4738-8c4e-8127257d744d" providerId="ADAL" clId="{EF425237-BAB7-4808-A7AB-3FAC019C79E4}" dt="2024-02-12T05:00:11.171" v="4907" actId="20577"/>
          <ac:spMkLst>
            <pc:docMk/>
            <pc:sldMk cId="551851556" sldId="467"/>
            <ac:spMk id="2" creationId="{CE4646CA-92B2-3351-07FA-2F22A8856D7B}"/>
          </ac:spMkLst>
        </pc:spChg>
      </pc:sldChg>
      <pc:sldChg chg="modSp add mod">
        <pc:chgData name="Ali, Syed Waqqas" userId="1b3a5f44-9498-4738-8c4e-8127257d744d" providerId="ADAL" clId="{EF425237-BAB7-4808-A7AB-3FAC019C79E4}" dt="2024-02-14T17:00:02.327" v="16017" actId="6549"/>
        <pc:sldMkLst>
          <pc:docMk/>
          <pc:sldMk cId="1664079490" sldId="468"/>
        </pc:sldMkLst>
        <pc:spChg chg="mod">
          <ac:chgData name="Ali, Syed Waqqas" userId="1b3a5f44-9498-4738-8c4e-8127257d744d" providerId="ADAL" clId="{EF425237-BAB7-4808-A7AB-3FAC019C79E4}" dt="2024-02-12T05:04:35.184" v="5173" actId="20577"/>
          <ac:spMkLst>
            <pc:docMk/>
            <pc:sldMk cId="1664079490" sldId="468"/>
            <ac:spMk id="2" creationId="{01C90B9D-A206-F7FE-85B5-C63321DFAF47}"/>
          </ac:spMkLst>
        </pc:spChg>
        <pc:spChg chg="mod">
          <ac:chgData name="Ali, Syed Waqqas" userId="1b3a5f44-9498-4738-8c4e-8127257d744d" providerId="ADAL" clId="{EF425237-BAB7-4808-A7AB-3FAC019C79E4}" dt="2024-02-14T17:00:02.327" v="16017" actId="6549"/>
          <ac:spMkLst>
            <pc:docMk/>
            <pc:sldMk cId="1664079490" sldId="468"/>
            <ac:spMk id="3" creationId="{E85A2B88-93E7-BAAA-B7E7-B41EC6E7C8DF}"/>
          </ac:spMkLst>
        </pc:spChg>
      </pc:sldChg>
      <pc:sldChg chg="modSp add mod">
        <pc:chgData name="Ali, Syed Waqqas" userId="1b3a5f44-9498-4738-8c4e-8127257d744d" providerId="ADAL" clId="{EF425237-BAB7-4808-A7AB-3FAC019C79E4}" dt="2024-02-14T16:58:03.475" v="15993" actId="207"/>
        <pc:sldMkLst>
          <pc:docMk/>
          <pc:sldMk cId="3895899719" sldId="469"/>
        </pc:sldMkLst>
        <pc:spChg chg="mod">
          <ac:chgData name="Ali, Syed Waqqas" userId="1b3a5f44-9498-4738-8c4e-8127257d744d" providerId="ADAL" clId="{EF425237-BAB7-4808-A7AB-3FAC019C79E4}" dt="2024-02-12T05:07:52.956" v="5657" actId="403"/>
          <ac:spMkLst>
            <pc:docMk/>
            <pc:sldMk cId="3895899719" sldId="469"/>
            <ac:spMk id="2" creationId="{1C1F96CE-FAB7-6B33-717E-B95360AEA0E3}"/>
          </ac:spMkLst>
        </pc:spChg>
        <pc:spChg chg="mod">
          <ac:chgData name="Ali, Syed Waqqas" userId="1b3a5f44-9498-4738-8c4e-8127257d744d" providerId="ADAL" clId="{EF425237-BAB7-4808-A7AB-3FAC019C79E4}" dt="2024-02-14T16:58:03.475" v="15993" actId="207"/>
          <ac:spMkLst>
            <pc:docMk/>
            <pc:sldMk cId="3895899719" sldId="469"/>
            <ac:spMk id="3" creationId="{9470D768-76FA-8673-F237-8627F7E3822D}"/>
          </ac:spMkLst>
        </pc:spChg>
      </pc:sldChg>
      <pc:sldChg chg="modSp add mod">
        <pc:chgData name="Ali, Syed Waqqas" userId="1b3a5f44-9498-4738-8c4e-8127257d744d" providerId="ADAL" clId="{EF425237-BAB7-4808-A7AB-3FAC019C79E4}" dt="2024-02-12T05:21:39.649" v="6398" actId="20577"/>
        <pc:sldMkLst>
          <pc:docMk/>
          <pc:sldMk cId="3394842688" sldId="470"/>
        </pc:sldMkLst>
        <pc:spChg chg="mod">
          <ac:chgData name="Ali, Syed Waqqas" userId="1b3a5f44-9498-4738-8c4e-8127257d744d" providerId="ADAL" clId="{EF425237-BAB7-4808-A7AB-3FAC019C79E4}" dt="2024-02-12T05:20:44.606" v="6274" actId="20577"/>
          <ac:spMkLst>
            <pc:docMk/>
            <pc:sldMk cId="3394842688" sldId="470"/>
            <ac:spMk id="2" creationId="{ED74B049-8BC3-075D-153A-2D2403BDF708}"/>
          </ac:spMkLst>
        </pc:spChg>
        <pc:spChg chg="mod">
          <ac:chgData name="Ali, Syed Waqqas" userId="1b3a5f44-9498-4738-8c4e-8127257d744d" providerId="ADAL" clId="{EF425237-BAB7-4808-A7AB-3FAC019C79E4}" dt="2024-02-12T05:21:39.649" v="6398" actId="20577"/>
          <ac:spMkLst>
            <pc:docMk/>
            <pc:sldMk cId="3394842688" sldId="470"/>
            <ac:spMk id="3" creationId="{817008ED-83B5-535B-4318-414E0571DC5A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7:00:48.770" v="16022" actId="207"/>
        <pc:sldMkLst>
          <pc:docMk/>
          <pc:sldMk cId="2101169434" sldId="471"/>
        </pc:sldMkLst>
        <pc:spChg chg="mod">
          <ac:chgData name="Ali, Syed Waqqas" userId="1b3a5f44-9498-4738-8c4e-8127257d744d" providerId="ADAL" clId="{EF425237-BAB7-4808-A7AB-3FAC019C79E4}" dt="2024-02-12T05:22:22.514" v="6421" actId="20577"/>
          <ac:spMkLst>
            <pc:docMk/>
            <pc:sldMk cId="2101169434" sldId="471"/>
            <ac:spMk id="2" creationId="{3DFB03E6-DED1-1E04-CE1E-4951CFCE7F2D}"/>
          </ac:spMkLst>
        </pc:spChg>
        <pc:spChg chg="mod">
          <ac:chgData name="Ali, Syed Waqqas" userId="1b3a5f44-9498-4738-8c4e-8127257d744d" providerId="ADAL" clId="{EF425237-BAB7-4808-A7AB-3FAC019C79E4}" dt="2024-02-14T17:00:48.770" v="16022" actId="207"/>
          <ac:spMkLst>
            <pc:docMk/>
            <pc:sldMk cId="2101169434" sldId="471"/>
            <ac:spMk id="3" creationId="{33A68755-5C79-55A8-0FED-E87AE0FDCB38}"/>
          </ac:spMkLst>
        </pc:spChg>
        <pc:picChg chg="add mod">
          <ac:chgData name="Ali, Syed Waqqas" userId="1b3a5f44-9498-4738-8c4e-8127257d744d" providerId="ADAL" clId="{EF425237-BAB7-4808-A7AB-3FAC019C79E4}" dt="2024-02-12T05:22:15.316" v="6401"/>
          <ac:picMkLst>
            <pc:docMk/>
            <pc:sldMk cId="2101169434" sldId="471"/>
            <ac:picMk id="9" creationId="{17049617-5989-DEC0-2BAE-2EF7C318B49D}"/>
          </ac:picMkLst>
        </pc:picChg>
      </pc:sldChg>
      <pc:sldChg chg="modSp add mod">
        <pc:chgData name="Ali, Syed Waqqas" userId="1b3a5f44-9498-4738-8c4e-8127257d744d" providerId="ADAL" clId="{EF425237-BAB7-4808-A7AB-3FAC019C79E4}" dt="2024-02-14T17:01:09.971" v="16025" actId="207"/>
        <pc:sldMkLst>
          <pc:docMk/>
          <pc:sldMk cId="1856726117" sldId="472"/>
        </pc:sldMkLst>
        <pc:spChg chg="mod">
          <ac:chgData name="Ali, Syed Waqqas" userId="1b3a5f44-9498-4738-8c4e-8127257d744d" providerId="ADAL" clId="{EF425237-BAB7-4808-A7AB-3FAC019C79E4}" dt="2024-02-14T17:01:09.971" v="16025" actId="207"/>
          <ac:spMkLst>
            <pc:docMk/>
            <pc:sldMk cId="1856726117" sldId="472"/>
            <ac:spMk id="3" creationId="{8C4D50D1-144F-0E66-AF47-B129DAF72E70}"/>
          </ac:spMkLst>
        </pc:spChg>
      </pc:sldChg>
      <pc:sldChg chg="add">
        <pc:chgData name="Ali, Syed Waqqas" userId="1b3a5f44-9498-4738-8c4e-8127257d744d" providerId="ADAL" clId="{EF425237-BAB7-4808-A7AB-3FAC019C79E4}" dt="2024-02-12T05:25:18.118" v="6968"/>
        <pc:sldMkLst>
          <pc:docMk/>
          <pc:sldMk cId="3275895295" sldId="473"/>
        </pc:sldMkLst>
      </pc:sldChg>
      <pc:sldChg chg="addSp modSp add mod">
        <pc:chgData name="Ali, Syed Waqqas" userId="1b3a5f44-9498-4738-8c4e-8127257d744d" providerId="ADAL" clId="{EF425237-BAB7-4808-A7AB-3FAC019C79E4}" dt="2024-02-14T17:03:30.361" v="16067" actId="1037"/>
        <pc:sldMkLst>
          <pc:docMk/>
          <pc:sldMk cId="3195344094" sldId="474"/>
        </pc:sldMkLst>
        <pc:spChg chg="mod">
          <ac:chgData name="Ali, Syed Waqqas" userId="1b3a5f44-9498-4738-8c4e-8127257d744d" providerId="ADAL" clId="{EF425237-BAB7-4808-A7AB-3FAC019C79E4}" dt="2024-02-14T17:01:44.725" v="16027" actId="113"/>
          <ac:spMkLst>
            <pc:docMk/>
            <pc:sldMk cId="3195344094" sldId="474"/>
            <ac:spMk id="3" creationId="{FD1C285F-1CEF-16DE-3BCB-0B905884C7DA}"/>
          </ac:spMkLst>
        </pc:spChg>
        <pc:spChg chg="add mod">
          <ac:chgData name="Ali, Syed Waqqas" userId="1b3a5f44-9498-4738-8c4e-8127257d744d" providerId="ADAL" clId="{EF425237-BAB7-4808-A7AB-3FAC019C79E4}" dt="2024-02-14T17:03:30.361" v="16067" actId="1037"/>
          <ac:spMkLst>
            <pc:docMk/>
            <pc:sldMk cId="3195344094" sldId="474"/>
            <ac:spMk id="10" creationId="{1004B3D1-1AA2-822C-277A-389284C27F85}"/>
          </ac:spMkLst>
        </pc:spChg>
        <pc:spChg chg="add mod">
          <ac:chgData name="Ali, Syed Waqqas" userId="1b3a5f44-9498-4738-8c4e-8127257d744d" providerId="ADAL" clId="{EF425237-BAB7-4808-A7AB-3FAC019C79E4}" dt="2024-02-14T17:02:36.140" v="16047" actId="692"/>
          <ac:spMkLst>
            <pc:docMk/>
            <pc:sldMk cId="3195344094" sldId="474"/>
            <ac:spMk id="11" creationId="{A83EF576-844E-3130-D764-5EABF340F9DF}"/>
          </ac:spMkLst>
        </pc:spChg>
      </pc:sldChg>
      <pc:sldChg chg="add del">
        <pc:chgData name="Ali, Syed Waqqas" userId="1b3a5f44-9498-4738-8c4e-8127257d744d" providerId="ADAL" clId="{EF425237-BAB7-4808-A7AB-3FAC019C79E4}" dt="2024-02-12T05:26:24.521" v="7104" actId="47"/>
        <pc:sldMkLst>
          <pc:docMk/>
          <pc:sldMk cId="2857772529" sldId="475"/>
        </pc:sldMkLst>
      </pc:sldChg>
      <pc:sldChg chg="modSp add mod">
        <pc:chgData name="Ali, Syed Waqqas" userId="1b3a5f44-9498-4738-8c4e-8127257d744d" providerId="ADAL" clId="{EF425237-BAB7-4808-A7AB-3FAC019C79E4}" dt="2024-02-12T05:32:29.570" v="7820" actId="207"/>
        <pc:sldMkLst>
          <pc:docMk/>
          <pc:sldMk cId="3960150087" sldId="475"/>
        </pc:sldMkLst>
        <pc:spChg chg="mod">
          <ac:chgData name="Ali, Syed Waqqas" userId="1b3a5f44-9498-4738-8c4e-8127257d744d" providerId="ADAL" clId="{EF425237-BAB7-4808-A7AB-3FAC019C79E4}" dt="2024-02-12T05:31:40.451" v="7564" actId="403"/>
          <ac:spMkLst>
            <pc:docMk/>
            <pc:sldMk cId="3960150087" sldId="475"/>
            <ac:spMk id="2" creationId="{511FEA14-A402-BDE5-F990-B1B24D8845F7}"/>
          </ac:spMkLst>
        </pc:spChg>
        <pc:spChg chg="mod">
          <ac:chgData name="Ali, Syed Waqqas" userId="1b3a5f44-9498-4738-8c4e-8127257d744d" providerId="ADAL" clId="{EF425237-BAB7-4808-A7AB-3FAC019C79E4}" dt="2024-02-12T05:32:29.570" v="7820" actId="207"/>
          <ac:spMkLst>
            <pc:docMk/>
            <pc:sldMk cId="3960150087" sldId="475"/>
            <ac:spMk id="3" creationId="{4D149F22-5231-E487-7378-0144AB8C9F90}"/>
          </ac:spMkLst>
        </pc:spChg>
      </pc:sldChg>
      <pc:sldChg chg="modSp add mod">
        <pc:chgData name="Ali, Syed Waqqas" userId="1b3a5f44-9498-4738-8c4e-8127257d744d" providerId="ADAL" clId="{EF425237-BAB7-4808-A7AB-3FAC019C79E4}" dt="2024-02-12T05:47:34.135" v="8946" actId="207"/>
        <pc:sldMkLst>
          <pc:docMk/>
          <pc:sldMk cId="658970618" sldId="476"/>
        </pc:sldMkLst>
        <pc:spChg chg="mod">
          <ac:chgData name="Ali, Syed Waqqas" userId="1b3a5f44-9498-4738-8c4e-8127257d744d" providerId="ADAL" clId="{EF425237-BAB7-4808-A7AB-3FAC019C79E4}" dt="2024-02-12T05:36:58.489" v="7864" actId="20577"/>
          <ac:spMkLst>
            <pc:docMk/>
            <pc:sldMk cId="658970618" sldId="476"/>
            <ac:spMk id="2" creationId="{A36A2C69-43EC-F0B3-1B71-0133E5AB7A50}"/>
          </ac:spMkLst>
        </pc:spChg>
        <pc:spChg chg="mod">
          <ac:chgData name="Ali, Syed Waqqas" userId="1b3a5f44-9498-4738-8c4e-8127257d744d" providerId="ADAL" clId="{EF425237-BAB7-4808-A7AB-3FAC019C79E4}" dt="2024-02-12T05:47:34.135" v="8946" actId="207"/>
          <ac:spMkLst>
            <pc:docMk/>
            <pc:sldMk cId="658970618" sldId="476"/>
            <ac:spMk id="3" creationId="{1F9188F8-FD8C-75D1-4331-B80BB5DE4C2F}"/>
          </ac:spMkLst>
        </pc:spChg>
      </pc:sldChg>
      <pc:sldChg chg="modSp add mod">
        <pc:chgData name="Ali, Syed Waqqas" userId="1b3a5f44-9498-4738-8c4e-8127257d744d" providerId="ADAL" clId="{EF425237-BAB7-4808-A7AB-3FAC019C79E4}" dt="2024-02-14T17:14:14.849" v="16302" actId="20577"/>
        <pc:sldMkLst>
          <pc:docMk/>
          <pc:sldMk cId="819692100" sldId="477"/>
        </pc:sldMkLst>
        <pc:spChg chg="mod">
          <ac:chgData name="Ali, Syed Waqqas" userId="1b3a5f44-9498-4738-8c4e-8127257d744d" providerId="ADAL" clId="{EF425237-BAB7-4808-A7AB-3FAC019C79E4}" dt="2024-02-12T05:39:09.075" v="8334" actId="20577"/>
          <ac:spMkLst>
            <pc:docMk/>
            <pc:sldMk cId="819692100" sldId="477"/>
            <ac:spMk id="2" creationId="{2A9AA7E3-2625-DDD4-CF5B-D8C1F3536318}"/>
          </ac:spMkLst>
        </pc:spChg>
        <pc:spChg chg="mod">
          <ac:chgData name="Ali, Syed Waqqas" userId="1b3a5f44-9498-4738-8c4e-8127257d744d" providerId="ADAL" clId="{EF425237-BAB7-4808-A7AB-3FAC019C79E4}" dt="2024-02-14T17:14:14.849" v="16302" actId="20577"/>
          <ac:spMkLst>
            <pc:docMk/>
            <pc:sldMk cId="819692100" sldId="477"/>
            <ac:spMk id="3" creationId="{69B395F6-EF5E-677D-7F01-12CE44FAB20F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5:45:07.911" v="8934" actId="1076"/>
        <pc:sldMkLst>
          <pc:docMk/>
          <pc:sldMk cId="3094732012" sldId="478"/>
        </pc:sldMkLst>
        <pc:spChg chg="add mod">
          <ac:chgData name="Ali, Syed Waqqas" userId="1b3a5f44-9498-4738-8c4e-8127257d744d" providerId="ADAL" clId="{EF425237-BAB7-4808-A7AB-3FAC019C79E4}" dt="2024-02-12T05:43:20.945" v="8921" actId="1076"/>
          <ac:spMkLst>
            <pc:docMk/>
            <pc:sldMk cId="3094732012" sldId="478"/>
            <ac:spMk id="3" creationId="{6326FF69-BF42-119A-595B-8DF340D603E8}"/>
          </ac:spMkLst>
        </pc:spChg>
        <pc:spChg chg="mod">
          <ac:chgData name="Ali, Syed Waqqas" userId="1b3a5f44-9498-4738-8c4e-8127257d744d" providerId="ADAL" clId="{EF425237-BAB7-4808-A7AB-3FAC019C79E4}" dt="2024-02-12T05:43:05.342" v="8915" actId="20577"/>
          <ac:spMkLst>
            <pc:docMk/>
            <pc:sldMk cId="3094732012" sldId="478"/>
            <ac:spMk id="14" creationId="{307258E9-E9BC-BBDA-9166-9913925E8FAF}"/>
          </ac:spMkLst>
        </pc:spChg>
        <pc:spChg chg="del">
          <ac:chgData name="Ali, Syed Waqqas" userId="1b3a5f44-9498-4738-8c4e-8127257d744d" providerId="ADAL" clId="{EF425237-BAB7-4808-A7AB-3FAC019C79E4}" dt="2024-02-12T05:42:22.429" v="8878" actId="478"/>
          <ac:spMkLst>
            <pc:docMk/>
            <pc:sldMk cId="3094732012" sldId="478"/>
            <ac:spMk id="15" creationId="{D984F717-596D-1F35-40E2-345915523C2D}"/>
          </ac:spMkLst>
        </pc:spChg>
        <pc:spChg chg="mod">
          <ac:chgData name="Ali, Syed Waqqas" userId="1b3a5f44-9498-4738-8c4e-8127257d744d" providerId="ADAL" clId="{EF425237-BAB7-4808-A7AB-3FAC019C79E4}" dt="2024-02-12T05:45:07.911" v="8934" actId="1076"/>
          <ac:spMkLst>
            <pc:docMk/>
            <pc:sldMk cId="3094732012" sldId="478"/>
            <ac:spMk id="24" creationId="{6750DD98-B33E-A64C-E4EA-ED8DAA134A1F}"/>
          </ac:spMkLst>
        </pc:spChg>
        <pc:spChg chg="del">
          <ac:chgData name="Ali, Syed Waqqas" userId="1b3a5f44-9498-4738-8c4e-8127257d744d" providerId="ADAL" clId="{EF425237-BAB7-4808-A7AB-3FAC019C79E4}" dt="2024-02-12T05:42:24.297" v="8879" actId="478"/>
          <ac:spMkLst>
            <pc:docMk/>
            <pc:sldMk cId="3094732012" sldId="478"/>
            <ac:spMk id="28" creationId="{9AB3DE12-8D09-A286-A2C2-84054B9F042C}"/>
          </ac:spMkLst>
        </pc:spChg>
        <pc:spChg chg="del">
          <ac:chgData name="Ali, Syed Waqqas" userId="1b3a5f44-9498-4738-8c4e-8127257d744d" providerId="ADAL" clId="{EF425237-BAB7-4808-A7AB-3FAC019C79E4}" dt="2024-02-12T05:42:25.614" v="8880" actId="478"/>
          <ac:spMkLst>
            <pc:docMk/>
            <pc:sldMk cId="3094732012" sldId="478"/>
            <ac:spMk id="29" creationId="{C4CE676F-CC8C-E0CA-A764-37A73E6A27E6}"/>
          </ac:spMkLst>
        </pc:spChg>
        <pc:spChg chg="del">
          <ac:chgData name="Ali, Syed Waqqas" userId="1b3a5f44-9498-4738-8c4e-8127257d744d" providerId="ADAL" clId="{EF425237-BAB7-4808-A7AB-3FAC019C79E4}" dt="2024-02-12T05:42:26.224" v="8881" actId="478"/>
          <ac:spMkLst>
            <pc:docMk/>
            <pc:sldMk cId="3094732012" sldId="478"/>
            <ac:spMk id="30" creationId="{A2EF395E-D593-68D6-22C2-AF4ADB145450}"/>
          </ac:spMkLst>
        </pc:spChg>
        <pc:cxnChg chg="del">
          <ac:chgData name="Ali, Syed Waqqas" userId="1b3a5f44-9498-4738-8c4e-8127257d744d" providerId="ADAL" clId="{EF425237-BAB7-4808-A7AB-3FAC019C79E4}" dt="2024-02-12T05:42:48.023" v="8883" actId="478"/>
          <ac:cxnSpMkLst>
            <pc:docMk/>
            <pc:sldMk cId="3094732012" sldId="478"/>
            <ac:cxnSpMk id="20" creationId="{8B2774FD-5831-FC63-F7E5-ADA500D327F4}"/>
          </ac:cxnSpMkLst>
        </pc:cxnChg>
        <pc:cxnChg chg="del">
          <ac:chgData name="Ali, Syed Waqqas" userId="1b3a5f44-9498-4738-8c4e-8127257d744d" providerId="ADAL" clId="{EF425237-BAB7-4808-A7AB-3FAC019C79E4}" dt="2024-02-12T05:42:21.755" v="8877" actId="478"/>
          <ac:cxnSpMkLst>
            <pc:docMk/>
            <pc:sldMk cId="3094732012" sldId="478"/>
            <ac:cxnSpMk id="22" creationId="{FD2B0C0F-ADF7-6422-783F-83D358734569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5:46:26.582" v="8945" actId="478"/>
        <pc:sldMkLst>
          <pc:docMk/>
          <pc:sldMk cId="59270624" sldId="479"/>
        </pc:sldMkLst>
        <pc:spChg chg="add mod">
          <ac:chgData name="Ali, Syed Waqqas" userId="1b3a5f44-9498-4738-8c4e-8127257d744d" providerId="ADAL" clId="{EF425237-BAB7-4808-A7AB-3FAC019C79E4}" dt="2024-02-12T05:44:10.930" v="8927" actId="1076"/>
          <ac:spMkLst>
            <pc:docMk/>
            <pc:sldMk cId="59270624" sldId="479"/>
            <ac:spMk id="3" creationId="{B175D116-346C-A330-58A3-B4AEC6AE215C}"/>
          </ac:spMkLst>
        </pc:spChg>
        <pc:spChg chg="add mod">
          <ac:chgData name="Ali, Syed Waqqas" userId="1b3a5f44-9498-4738-8c4e-8127257d744d" providerId="ADAL" clId="{EF425237-BAB7-4808-A7AB-3FAC019C79E4}" dt="2024-02-12T05:44:14.531" v="8928" actId="1076"/>
          <ac:spMkLst>
            <pc:docMk/>
            <pc:sldMk cId="59270624" sldId="479"/>
            <ac:spMk id="9" creationId="{FCE67EC3-036F-B8F5-7C39-D1CF71462414}"/>
          </ac:spMkLst>
        </pc:spChg>
        <pc:spChg chg="del">
          <ac:chgData name="Ali, Syed Waqqas" userId="1b3a5f44-9498-4738-8c4e-8127257d744d" providerId="ADAL" clId="{EF425237-BAB7-4808-A7AB-3FAC019C79E4}" dt="2024-02-12T05:44:02.032" v="8925" actId="478"/>
          <ac:spMkLst>
            <pc:docMk/>
            <pc:sldMk cId="59270624" sldId="479"/>
            <ac:spMk id="15" creationId="{1115B5CF-3773-F33C-4326-28E775E3C4B6}"/>
          </ac:spMkLst>
        </pc:spChg>
        <pc:spChg chg="mod">
          <ac:chgData name="Ali, Syed Waqqas" userId="1b3a5f44-9498-4738-8c4e-8127257d744d" providerId="ADAL" clId="{EF425237-BAB7-4808-A7AB-3FAC019C79E4}" dt="2024-02-12T05:43:58.937" v="8923" actId="1076"/>
          <ac:spMkLst>
            <pc:docMk/>
            <pc:sldMk cId="59270624" sldId="479"/>
            <ac:spMk id="24" creationId="{D73BB175-CE4E-82A3-2BE7-EFA700901B5C}"/>
          </ac:spMkLst>
        </pc:spChg>
        <pc:cxnChg chg="del">
          <ac:chgData name="Ali, Syed Waqqas" userId="1b3a5f44-9498-4738-8c4e-8127257d744d" providerId="ADAL" clId="{EF425237-BAB7-4808-A7AB-3FAC019C79E4}" dt="2024-02-12T05:46:26.582" v="8945" actId="478"/>
          <ac:cxnSpMkLst>
            <pc:docMk/>
            <pc:sldMk cId="59270624" sldId="479"/>
            <ac:cxnSpMk id="17" creationId="{E0A3FB7C-CCAA-54C0-F462-266E959D9040}"/>
          </ac:cxnSpMkLst>
        </pc:cxnChg>
        <pc:cxnChg chg="del">
          <ac:chgData name="Ali, Syed Waqqas" userId="1b3a5f44-9498-4738-8c4e-8127257d744d" providerId="ADAL" clId="{EF425237-BAB7-4808-A7AB-3FAC019C79E4}" dt="2024-02-12T05:46:25.913" v="8944" actId="478"/>
          <ac:cxnSpMkLst>
            <pc:docMk/>
            <pc:sldMk cId="59270624" sldId="479"/>
            <ac:cxnSpMk id="18" creationId="{6B7C2959-08A1-0232-5530-A17396629A3A}"/>
          </ac:cxnSpMkLst>
        </pc:cxnChg>
        <pc:cxnChg chg="del">
          <ac:chgData name="Ali, Syed Waqqas" userId="1b3a5f44-9498-4738-8c4e-8127257d744d" providerId="ADAL" clId="{EF425237-BAB7-4808-A7AB-3FAC019C79E4}" dt="2024-02-12T05:46:24.911" v="8943" actId="478"/>
          <ac:cxnSpMkLst>
            <pc:docMk/>
            <pc:sldMk cId="59270624" sldId="479"/>
            <ac:cxnSpMk id="20" creationId="{F331D5DE-885A-F7C7-C276-CAEA8E04DF64}"/>
          </ac:cxnSpMkLst>
        </pc:cxnChg>
        <pc:cxnChg chg="del">
          <ac:chgData name="Ali, Syed Waqqas" userId="1b3a5f44-9498-4738-8c4e-8127257d744d" providerId="ADAL" clId="{EF425237-BAB7-4808-A7AB-3FAC019C79E4}" dt="2024-02-12T05:44:01.252" v="8924" actId="478"/>
          <ac:cxnSpMkLst>
            <pc:docMk/>
            <pc:sldMk cId="59270624" sldId="479"/>
            <ac:cxnSpMk id="22" creationId="{B49E1046-4E7A-8F45-6F48-C1EA2784DCB8}"/>
          </ac:cxnSpMkLst>
        </pc:cxnChg>
      </pc:sldChg>
      <pc:sldChg chg="add">
        <pc:chgData name="Ali, Syed Waqqas" userId="1b3a5f44-9498-4738-8c4e-8127257d744d" providerId="ADAL" clId="{EF425237-BAB7-4808-A7AB-3FAC019C79E4}" dt="2024-02-12T05:42:44.758" v="8882"/>
        <pc:sldMkLst>
          <pc:docMk/>
          <pc:sldMk cId="473175166" sldId="480"/>
        </pc:sldMkLst>
      </pc:sldChg>
      <pc:sldChg chg="add">
        <pc:chgData name="Ali, Syed Waqqas" userId="1b3a5f44-9498-4738-8c4e-8127257d744d" providerId="ADAL" clId="{EF425237-BAB7-4808-A7AB-3FAC019C79E4}" dt="2024-02-12T05:43:54.406" v="8922"/>
        <pc:sldMkLst>
          <pc:docMk/>
          <pc:sldMk cId="2059274675" sldId="481"/>
        </pc:sldMkLst>
      </pc:sldChg>
      <pc:sldChg chg="delSp modSp add mod">
        <pc:chgData name="Ali, Syed Waqqas" userId="1b3a5f44-9498-4738-8c4e-8127257d744d" providerId="ADAL" clId="{EF425237-BAB7-4808-A7AB-3FAC019C79E4}" dt="2024-02-12T05:45:39.742" v="8938" actId="478"/>
        <pc:sldMkLst>
          <pc:docMk/>
          <pc:sldMk cId="3253390924" sldId="482"/>
        </pc:sldMkLst>
        <pc:spChg chg="del">
          <ac:chgData name="Ali, Syed Waqqas" userId="1b3a5f44-9498-4738-8c4e-8127257d744d" providerId="ADAL" clId="{EF425237-BAB7-4808-A7AB-3FAC019C79E4}" dt="2024-02-12T05:45:37.343" v="8935" actId="478"/>
          <ac:spMkLst>
            <pc:docMk/>
            <pc:sldMk cId="3253390924" sldId="482"/>
            <ac:spMk id="15" creationId="{3BDC1B3B-3E43-A5F4-34C4-79CE4044758D}"/>
          </ac:spMkLst>
        </pc:spChg>
        <pc:spChg chg="mod">
          <ac:chgData name="Ali, Syed Waqqas" userId="1b3a5f44-9498-4738-8c4e-8127257d744d" providerId="ADAL" clId="{EF425237-BAB7-4808-A7AB-3FAC019C79E4}" dt="2024-02-12T05:44:42.680" v="8930" actId="1076"/>
          <ac:spMkLst>
            <pc:docMk/>
            <pc:sldMk cId="3253390924" sldId="482"/>
            <ac:spMk id="21" creationId="{1A33F2CB-93E2-F4AD-D9C9-5AF41FBDF5FF}"/>
          </ac:spMkLst>
        </pc:spChg>
        <pc:spChg chg="del">
          <ac:chgData name="Ali, Syed Waqqas" userId="1b3a5f44-9498-4738-8c4e-8127257d744d" providerId="ADAL" clId="{EF425237-BAB7-4808-A7AB-3FAC019C79E4}" dt="2024-02-12T05:45:38.306" v="8936" actId="478"/>
          <ac:spMkLst>
            <pc:docMk/>
            <pc:sldMk cId="3253390924" sldId="482"/>
            <ac:spMk id="28" creationId="{AA34B689-F9FC-57C5-B5F6-0758736B01DC}"/>
          </ac:spMkLst>
        </pc:spChg>
        <pc:spChg chg="del">
          <ac:chgData name="Ali, Syed Waqqas" userId="1b3a5f44-9498-4738-8c4e-8127257d744d" providerId="ADAL" clId="{EF425237-BAB7-4808-A7AB-3FAC019C79E4}" dt="2024-02-12T05:45:38.945" v="8937" actId="478"/>
          <ac:spMkLst>
            <pc:docMk/>
            <pc:sldMk cId="3253390924" sldId="482"/>
            <ac:spMk id="29" creationId="{393673B7-A6D6-0557-6602-948E53832E18}"/>
          </ac:spMkLst>
        </pc:spChg>
        <pc:spChg chg="del">
          <ac:chgData name="Ali, Syed Waqqas" userId="1b3a5f44-9498-4738-8c4e-8127257d744d" providerId="ADAL" clId="{EF425237-BAB7-4808-A7AB-3FAC019C79E4}" dt="2024-02-12T05:45:39.742" v="8938" actId="478"/>
          <ac:spMkLst>
            <pc:docMk/>
            <pc:sldMk cId="3253390924" sldId="482"/>
            <ac:spMk id="30" creationId="{BA90DEFF-B044-4992-DF94-0F51E680F542}"/>
          </ac:spMkLst>
        </pc:spChg>
        <pc:cxnChg chg="del">
          <ac:chgData name="Ali, Syed Waqqas" userId="1b3a5f44-9498-4738-8c4e-8127257d744d" providerId="ADAL" clId="{EF425237-BAB7-4808-A7AB-3FAC019C79E4}" dt="2024-02-12T05:44:43.743" v="8931" actId="478"/>
          <ac:cxnSpMkLst>
            <pc:docMk/>
            <pc:sldMk cId="3253390924" sldId="482"/>
            <ac:cxnSpMk id="16" creationId="{13BB7153-DCD8-CBBD-21EE-52BFB3E7041B}"/>
          </ac:cxnSpMkLst>
        </pc:cxnChg>
      </pc:sldChg>
      <pc:sldChg chg="delSp modSp add mod">
        <pc:chgData name="Ali, Syed Waqqas" userId="1b3a5f44-9498-4738-8c4e-8127257d744d" providerId="ADAL" clId="{EF425237-BAB7-4808-A7AB-3FAC019C79E4}" dt="2024-02-12T05:45:46.294" v="8942" actId="478"/>
        <pc:sldMkLst>
          <pc:docMk/>
          <pc:sldMk cId="4209526898" sldId="483"/>
        </pc:sldMkLst>
        <pc:spChg chg="del">
          <ac:chgData name="Ali, Syed Waqqas" userId="1b3a5f44-9498-4738-8c4e-8127257d744d" providerId="ADAL" clId="{EF425237-BAB7-4808-A7AB-3FAC019C79E4}" dt="2024-02-12T05:45:44.100" v="8939" actId="478"/>
          <ac:spMkLst>
            <pc:docMk/>
            <pc:sldMk cId="4209526898" sldId="483"/>
            <ac:spMk id="15" creationId="{AE093D62-3F6E-5AD1-275E-FB08169E8107}"/>
          </ac:spMkLst>
        </pc:spChg>
        <pc:spChg chg="mod">
          <ac:chgData name="Ali, Syed Waqqas" userId="1b3a5f44-9498-4738-8c4e-8127257d744d" providerId="ADAL" clId="{EF425237-BAB7-4808-A7AB-3FAC019C79E4}" dt="2024-02-12T05:44:49.758" v="8933" actId="1076"/>
          <ac:spMkLst>
            <pc:docMk/>
            <pc:sldMk cId="4209526898" sldId="483"/>
            <ac:spMk id="21" creationId="{B64F77A2-7F90-DCEF-3ABF-24A2FD163B41}"/>
          </ac:spMkLst>
        </pc:spChg>
        <pc:spChg chg="del">
          <ac:chgData name="Ali, Syed Waqqas" userId="1b3a5f44-9498-4738-8c4e-8127257d744d" providerId="ADAL" clId="{EF425237-BAB7-4808-A7AB-3FAC019C79E4}" dt="2024-02-12T05:45:44.935" v="8940" actId="478"/>
          <ac:spMkLst>
            <pc:docMk/>
            <pc:sldMk cId="4209526898" sldId="483"/>
            <ac:spMk id="28" creationId="{8A17A1EE-D6B7-1C3F-ABF4-58B77DB85C19}"/>
          </ac:spMkLst>
        </pc:spChg>
        <pc:spChg chg="del">
          <ac:chgData name="Ali, Syed Waqqas" userId="1b3a5f44-9498-4738-8c4e-8127257d744d" providerId="ADAL" clId="{EF425237-BAB7-4808-A7AB-3FAC019C79E4}" dt="2024-02-12T05:45:45.513" v="8941" actId="478"/>
          <ac:spMkLst>
            <pc:docMk/>
            <pc:sldMk cId="4209526898" sldId="483"/>
            <ac:spMk id="29" creationId="{FC2C3DC0-6708-30B4-4BD7-7A6493AB69F2}"/>
          </ac:spMkLst>
        </pc:spChg>
        <pc:spChg chg="del">
          <ac:chgData name="Ali, Syed Waqqas" userId="1b3a5f44-9498-4738-8c4e-8127257d744d" providerId="ADAL" clId="{EF425237-BAB7-4808-A7AB-3FAC019C79E4}" dt="2024-02-12T05:45:46.294" v="8942" actId="478"/>
          <ac:spMkLst>
            <pc:docMk/>
            <pc:sldMk cId="4209526898" sldId="483"/>
            <ac:spMk id="30" creationId="{346C9396-74B7-BB3B-63F0-E1ED54B2E894}"/>
          </ac:spMkLst>
        </pc:spChg>
      </pc:sldChg>
      <pc:sldChg chg="modSp add mod">
        <pc:chgData name="Ali, Syed Waqqas" userId="1b3a5f44-9498-4738-8c4e-8127257d744d" providerId="ADAL" clId="{EF425237-BAB7-4808-A7AB-3FAC019C79E4}" dt="2024-02-12T05:49:57.732" v="9146" actId="20577"/>
        <pc:sldMkLst>
          <pc:docMk/>
          <pc:sldMk cId="523350264" sldId="484"/>
        </pc:sldMkLst>
        <pc:spChg chg="mod">
          <ac:chgData name="Ali, Syed Waqqas" userId="1b3a5f44-9498-4738-8c4e-8127257d744d" providerId="ADAL" clId="{EF425237-BAB7-4808-A7AB-3FAC019C79E4}" dt="2024-02-12T05:48:53.771" v="8975" actId="20577"/>
          <ac:spMkLst>
            <pc:docMk/>
            <pc:sldMk cId="523350264" sldId="484"/>
            <ac:spMk id="2" creationId="{D3485FE6-9F60-ECF3-FBD4-4C32D864E7DF}"/>
          </ac:spMkLst>
        </pc:spChg>
        <pc:spChg chg="mod">
          <ac:chgData name="Ali, Syed Waqqas" userId="1b3a5f44-9498-4738-8c4e-8127257d744d" providerId="ADAL" clId="{EF425237-BAB7-4808-A7AB-3FAC019C79E4}" dt="2024-02-12T05:49:57.732" v="9146" actId="20577"/>
          <ac:spMkLst>
            <pc:docMk/>
            <pc:sldMk cId="523350264" sldId="484"/>
            <ac:spMk id="3" creationId="{214CCDBB-0A68-1FAB-D10A-43E1A106ECC3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2T05:51:51.945" v="9168" actId="113"/>
        <pc:sldMkLst>
          <pc:docMk/>
          <pc:sldMk cId="3517625934" sldId="485"/>
        </pc:sldMkLst>
        <pc:spChg chg="mod">
          <ac:chgData name="Ali, Syed Waqqas" userId="1b3a5f44-9498-4738-8c4e-8127257d744d" providerId="ADAL" clId="{EF425237-BAB7-4808-A7AB-3FAC019C79E4}" dt="2024-02-12T05:50:16.103" v="9151" actId="20577"/>
          <ac:spMkLst>
            <pc:docMk/>
            <pc:sldMk cId="3517625934" sldId="485"/>
            <ac:spMk id="2" creationId="{E90BCD8E-645C-3394-CFB3-689861BB886A}"/>
          </ac:spMkLst>
        </pc:spChg>
        <pc:spChg chg="del mod">
          <ac:chgData name="Ali, Syed Waqqas" userId="1b3a5f44-9498-4738-8c4e-8127257d744d" providerId="ADAL" clId="{EF425237-BAB7-4808-A7AB-3FAC019C79E4}" dt="2024-02-12T05:50:29.012" v="9153"/>
          <ac:spMkLst>
            <pc:docMk/>
            <pc:sldMk cId="3517625934" sldId="485"/>
            <ac:spMk id="3" creationId="{F73C3160-93D1-84FF-A981-E097B6CD6BBC}"/>
          </ac:spMkLst>
        </pc:spChg>
        <pc:graphicFrameChg chg="add mod modGraphic">
          <ac:chgData name="Ali, Syed Waqqas" userId="1b3a5f44-9498-4738-8c4e-8127257d744d" providerId="ADAL" clId="{EF425237-BAB7-4808-A7AB-3FAC019C79E4}" dt="2024-02-12T05:51:51.945" v="9168" actId="113"/>
          <ac:graphicFrameMkLst>
            <pc:docMk/>
            <pc:sldMk cId="3517625934" sldId="485"/>
            <ac:graphicFrameMk id="9" creationId="{2608B6A9-CC35-3C00-C189-3B463628C94B}"/>
          </ac:graphicFrameMkLst>
        </pc:graphicFrameChg>
      </pc:sldChg>
      <pc:sldChg chg="modSp add mod">
        <pc:chgData name="Ali, Syed Waqqas" userId="1b3a5f44-9498-4738-8c4e-8127257d744d" providerId="ADAL" clId="{EF425237-BAB7-4808-A7AB-3FAC019C79E4}" dt="2024-02-12T05:54:28.972" v="9452" actId="2711"/>
        <pc:sldMkLst>
          <pc:docMk/>
          <pc:sldMk cId="2386137629" sldId="486"/>
        </pc:sldMkLst>
        <pc:spChg chg="mod">
          <ac:chgData name="Ali, Syed Waqqas" userId="1b3a5f44-9498-4738-8c4e-8127257d744d" providerId="ADAL" clId="{EF425237-BAB7-4808-A7AB-3FAC019C79E4}" dt="2024-02-12T05:52:27.819" v="9194" actId="20577"/>
          <ac:spMkLst>
            <pc:docMk/>
            <pc:sldMk cId="2386137629" sldId="486"/>
            <ac:spMk id="2" creationId="{352A3DB3-C3DD-92BC-0F67-3F67CB45B613}"/>
          </ac:spMkLst>
        </pc:spChg>
        <pc:spChg chg="mod">
          <ac:chgData name="Ali, Syed Waqqas" userId="1b3a5f44-9498-4738-8c4e-8127257d744d" providerId="ADAL" clId="{EF425237-BAB7-4808-A7AB-3FAC019C79E4}" dt="2024-02-12T05:54:28.972" v="9452" actId="2711"/>
          <ac:spMkLst>
            <pc:docMk/>
            <pc:sldMk cId="2386137629" sldId="486"/>
            <ac:spMk id="3" creationId="{DB1C6FF2-D2EB-71E7-8ACC-12A3F82BED17}"/>
          </ac:spMkLst>
        </pc:spChg>
      </pc:sldChg>
      <pc:sldChg chg="modSp add mod">
        <pc:chgData name="Ali, Syed Waqqas" userId="1b3a5f44-9498-4738-8c4e-8127257d744d" providerId="ADAL" clId="{EF425237-BAB7-4808-A7AB-3FAC019C79E4}" dt="2024-02-14T17:15:14.982" v="16325" actId="20577"/>
        <pc:sldMkLst>
          <pc:docMk/>
          <pc:sldMk cId="2919269684" sldId="487"/>
        </pc:sldMkLst>
        <pc:spChg chg="mod">
          <ac:chgData name="Ali, Syed Waqqas" userId="1b3a5f44-9498-4738-8c4e-8127257d744d" providerId="ADAL" clId="{EF425237-BAB7-4808-A7AB-3FAC019C79E4}" dt="2024-02-14T17:15:14.982" v="16325" actId="20577"/>
          <ac:spMkLst>
            <pc:docMk/>
            <pc:sldMk cId="2919269684" sldId="487"/>
            <ac:spMk id="2" creationId="{ACB03A77-C77E-073E-74D1-BF6B232EFF40}"/>
          </ac:spMkLst>
        </pc:spChg>
        <pc:spChg chg="mod">
          <ac:chgData name="Ali, Syed Waqqas" userId="1b3a5f44-9498-4738-8c4e-8127257d744d" providerId="ADAL" clId="{EF425237-BAB7-4808-A7AB-3FAC019C79E4}" dt="2024-02-12T06:04:04.663" v="10616" actId="207"/>
          <ac:spMkLst>
            <pc:docMk/>
            <pc:sldMk cId="2919269684" sldId="487"/>
            <ac:spMk id="3" creationId="{B70A40BF-2B50-1FFA-2DE0-ED66B28E1B6E}"/>
          </ac:spMkLst>
        </pc:spChg>
      </pc:sldChg>
      <pc:sldChg chg="modSp add mod">
        <pc:chgData name="Ali, Syed Waqqas" userId="1b3a5f44-9498-4738-8c4e-8127257d744d" providerId="ADAL" clId="{EF425237-BAB7-4808-A7AB-3FAC019C79E4}" dt="2024-02-12T05:56:32.131" v="9821" actId="20577"/>
        <pc:sldMkLst>
          <pc:docMk/>
          <pc:sldMk cId="3891782987" sldId="488"/>
        </pc:sldMkLst>
        <pc:spChg chg="mod">
          <ac:chgData name="Ali, Syed Waqqas" userId="1b3a5f44-9498-4738-8c4e-8127257d744d" providerId="ADAL" clId="{EF425237-BAB7-4808-A7AB-3FAC019C79E4}" dt="2024-02-12T05:56:03.624" v="9690" actId="20577"/>
          <ac:spMkLst>
            <pc:docMk/>
            <pc:sldMk cId="3891782987" sldId="488"/>
            <ac:spMk id="2" creationId="{166FDE80-044A-BCE8-B445-72BBBDC01260}"/>
          </ac:spMkLst>
        </pc:spChg>
        <pc:spChg chg="mod">
          <ac:chgData name="Ali, Syed Waqqas" userId="1b3a5f44-9498-4738-8c4e-8127257d744d" providerId="ADAL" clId="{EF425237-BAB7-4808-A7AB-3FAC019C79E4}" dt="2024-02-12T05:56:32.131" v="9821" actId="20577"/>
          <ac:spMkLst>
            <pc:docMk/>
            <pc:sldMk cId="3891782987" sldId="488"/>
            <ac:spMk id="3" creationId="{72A41654-D38B-F477-A91E-0A70C0F4FDBE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7:14:57.477" v="16321" actId="20577"/>
        <pc:sldMkLst>
          <pc:docMk/>
          <pc:sldMk cId="1206558091" sldId="489"/>
        </pc:sldMkLst>
        <pc:spChg chg="mod">
          <ac:chgData name="Ali, Syed Waqqas" userId="1b3a5f44-9498-4738-8c4e-8127257d744d" providerId="ADAL" clId="{EF425237-BAB7-4808-A7AB-3FAC019C79E4}" dt="2024-02-12T06:02:50.258" v="10487" actId="20577"/>
          <ac:spMkLst>
            <pc:docMk/>
            <pc:sldMk cId="1206558091" sldId="489"/>
            <ac:spMk id="2" creationId="{A16E4911-EDC9-9152-81E3-088FB0DC2C96}"/>
          </ac:spMkLst>
        </pc:spChg>
        <pc:spChg chg="mod">
          <ac:chgData name="Ali, Syed Waqqas" userId="1b3a5f44-9498-4738-8c4e-8127257d744d" providerId="ADAL" clId="{EF425237-BAB7-4808-A7AB-3FAC019C79E4}" dt="2024-02-14T17:14:57.477" v="16321" actId="20577"/>
          <ac:spMkLst>
            <pc:docMk/>
            <pc:sldMk cId="1206558091" sldId="489"/>
            <ac:spMk id="3" creationId="{8A17BC1E-9859-2884-562E-CFD55413DDD2}"/>
          </ac:spMkLst>
        </pc:spChg>
        <pc:picChg chg="add mod">
          <ac:chgData name="Ali, Syed Waqqas" userId="1b3a5f44-9498-4738-8c4e-8127257d744d" providerId="ADAL" clId="{EF425237-BAB7-4808-A7AB-3FAC019C79E4}" dt="2024-02-12T05:57:37.872" v="9894" actId="208"/>
          <ac:picMkLst>
            <pc:docMk/>
            <pc:sldMk cId="1206558091" sldId="489"/>
            <ac:picMk id="10" creationId="{9116A4C9-4B19-9136-7AC2-E46B588D3A65}"/>
          </ac:picMkLst>
        </pc:picChg>
      </pc:sldChg>
      <pc:sldChg chg="modSp add mod">
        <pc:chgData name="Ali, Syed Waqqas" userId="1b3a5f44-9498-4738-8c4e-8127257d744d" providerId="ADAL" clId="{EF425237-BAB7-4808-A7AB-3FAC019C79E4}" dt="2024-02-12T05:58:41.613" v="10133" actId="20577"/>
        <pc:sldMkLst>
          <pc:docMk/>
          <pc:sldMk cId="3467334885" sldId="490"/>
        </pc:sldMkLst>
        <pc:spChg chg="mod">
          <ac:chgData name="Ali, Syed Waqqas" userId="1b3a5f44-9498-4738-8c4e-8127257d744d" providerId="ADAL" clId="{EF425237-BAB7-4808-A7AB-3FAC019C79E4}" dt="2024-02-12T05:58:26.853" v="10029" actId="20577"/>
          <ac:spMkLst>
            <pc:docMk/>
            <pc:sldMk cId="3467334885" sldId="490"/>
            <ac:spMk id="2" creationId="{9F30E788-892D-9072-F4E5-14440748D98F}"/>
          </ac:spMkLst>
        </pc:spChg>
        <pc:spChg chg="mod">
          <ac:chgData name="Ali, Syed Waqqas" userId="1b3a5f44-9498-4738-8c4e-8127257d744d" providerId="ADAL" clId="{EF425237-BAB7-4808-A7AB-3FAC019C79E4}" dt="2024-02-12T05:58:41.613" v="10133" actId="20577"/>
          <ac:spMkLst>
            <pc:docMk/>
            <pc:sldMk cId="3467334885" sldId="490"/>
            <ac:spMk id="3" creationId="{06A6E60B-A7C8-0EB3-5133-31FF565A6243}"/>
          </ac:spMkLst>
        </pc:spChg>
      </pc:sldChg>
      <pc:sldChg chg="modSp add del mod">
        <pc:chgData name="Ali, Syed Waqqas" userId="1b3a5f44-9498-4738-8c4e-8127257d744d" providerId="ADAL" clId="{EF425237-BAB7-4808-A7AB-3FAC019C79E4}" dt="2024-02-12T05:59:36.385" v="10338" actId="207"/>
        <pc:sldMkLst>
          <pc:docMk/>
          <pc:sldMk cId="4088651316" sldId="491"/>
        </pc:sldMkLst>
        <pc:spChg chg="mod">
          <ac:chgData name="Ali, Syed Waqqas" userId="1b3a5f44-9498-4738-8c4e-8127257d744d" providerId="ADAL" clId="{EF425237-BAB7-4808-A7AB-3FAC019C79E4}" dt="2024-02-12T05:59:36.385" v="10338" actId="207"/>
          <ac:spMkLst>
            <pc:docMk/>
            <pc:sldMk cId="4088651316" sldId="491"/>
            <ac:spMk id="3" creationId="{92530208-DB7E-EBC6-2621-22102260AC36}"/>
          </ac:spMkLst>
        </pc:spChg>
      </pc:sldChg>
      <pc:sldChg chg="addSp modSp add mod">
        <pc:chgData name="Ali, Syed Waqqas" userId="1b3a5f44-9498-4738-8c4e-8127257d744d" providerId="ADAL" clId="{EF425237-BAB7-4808-A7AB-3FAC019C79E4}" dt="2024-02-12T06:02:01.935" v="10450" actId="207"/>
        <pc:sldMkLst>
          <pc:docMk/>
          <pc:sldMk cId="348892759" sldId="492"/>
        </pc:sldMkLst>
        <pc:spChg chg="mod">
          <ac:chgData name="Ali, Syed Waqqas" userId="1b3a5f44-9498-4738-8c4e-8127257d744d" providerId="ADAL" clId="{EF425237-BAB7-4808-A7AB-3FAC019C79E4}" dt="2024-02-12T06:01:13.157" v="10428" actId="20577"/>
          <ac:spMkLst>
            <pc:docMk/>
            <pc:sldMk cId="348892759" sldId="492"/>
            <ac:spMk id="3" creationId="{4965CC91-FBAF-0670-7C3F-7DFF41B17BCF}"/>
          </ac:spMkLst>
        </pc:spChg>
        <pc:spChg chg="add mod ord">
          <ac:chgData name="Ali, Syed Waqqas" userId="1b3a5f44-9498-4738-8c4e-8127257d744d" providerId="ADAL" clId="{EF425237-BAB7-4808-A7AB-3FAC019C79E4}" dt="2024-02-12T06:01:56.915" v="10440" actId="166"/>
          <ac:spMkLst>
            <pc:docMk/>
            <pc:sldMk cId="348892759" sldId="492"/>
            <ac:spMk id="11" creationId="{2202ADC1-45E2-E6A9-43A1-39DC3A3364A4}"/>
          </ac:spMkLst>
        </pc:spChg>
        <pc:spChg chg="add mod">
          <ac:chgData name="Ali, Syed Waqqas" userId="1b3a5f44-9498-4738-8c4e-8127257d744d" providerId="ADAL" clId="{EF425237-BAB7-4808-A7AB-3FAC019C79E4}" dt="2024-02-12T06:02:01.935" v="10450" actId="207"/>
          <ac:spMkLst>
            <pc:docMk/>
            <pc:sldMk cId="348892759" sldId="492"/>
            <ac:spMk id="12" creationId="{72833A80-83B7-A7AE-1F73-88850EE0B733}"/>
          </ac:spMkLst>
        </pc:spChg>
        <pc:picChg chg="add mod">
          <ac:chgData name="Ali, Syed Waqqas" userId="1b3a5f44-9498-4738-8c4e-8127257d744d" providerId="ADAL" clId="{EF425237-BAB7-4808-A7AB-3FAC019C79E4}" dt="2024-02-12T06:00:55.230" v="10362" actId="1076"/>
          <ac:picMkLst>
            <pc:docMk/>
            <pc:sldMk cId="348892759" sldId="492"/>
            <ac:picMk id="10" creationId="{3383AC4F-4CC9-47DF-EE8A-37E6C6F4A7FC}"/>
          </ac:picMkLst>
        </pc:picChg>
      </pc:sldChg>
      <pc:sldChg chg="modSp add mod">
        <pc:chgData name="Ali, Syed Waqqas" userId="1b3a5f44-9498-4738-8c4e-8127257d744d" providerId="ADAL" clId="{EF425237-BAB7-4808-A7AB-3FAC019C79E4}" dt="2024-02-12T06:06:32.327" v="10958" actId="207"/>
        <pc:sldMkLst>
          <pc:docMk/>
          <pc:sldMk cId="4181076513" sldId="493"/>
        </pc:sldMkLst>
        <pc:spChg chg="mod">
          <ac:chgData name="Ali, Syed Waqqas" userId="1b3a5f44-9498-4738-8c4e-8127257d744d" providerId="ADAL" clId="{EF425237-BAB7-4808-A7AB-3FAC019C79E4}" dt="2024-02-12T06:05:04.962" v="10739" actId="403"/>
          <ac:spMkLst>
            <pc:docMk/>
            <pc:sldMk cId="4181076513" sldId="493"/>
            <ac:spMk id="2" creationId="{90978AE8-0713-2A89-64E3-0FDD8E1B4CF7}"/>
          </ac:spMkLst>
        </pc:spChg>
        <pc:spChg chg="mod">
          <ac:chgData name="Ali, Syed Waqqas" userId="1b3a5f44-9498-4738-8c4e-8127257d744d" providerId="ADAL" clId="{EF425237-BAB7-4808-A7AB-3FAC019C79E4}" dt="2024-02-12T06:06:32.327" v="10958" actId="207"/>
          <ac:spMkLst>
            <pc:docMk/>
            <pc:sldMk cId="4181076513" sldId="493"/>
            <ac:spMk id="3" creationId="{060AE713-3338-468A-D257-7E54EE0A4C04}"/>
          </ac:spMkLst>
        </pc:spChg>
      </pc:sldChg>
      <pc:sldChg chg="modSp add mod">
        <pc:chgData name="Ali, Syed Waqqas" userId="1b3a5f44-9498-4738-8c4e-8127257d744d" providerId="ADAL" clId="{EF425237-BAB7-4808-A7AB-3FAC019C79E4}" dt="2024-02-14T17:16:14.231" v="16339" actId="20577"/>
        <pc:sldMkLst>
          <pc:docMk/>
          <pc:sldMk cId="143335277" sldId="494"/>
        </pc:sldMkLst>
        <pc:spChg chg="mod">
          <ac:chgData name="Ali, Syed Waqqas" userId="1b3a5f44-9498-4738-8c4e-8127257d744d" providerId="ADAL" clId="{EF425237-BAB7-4808-A7AB-3FAC019C79E4}" dt="2024-02-14T17:16:14.231" v="16339" actId="20577"/>
          <ac:spMkLst>
            <pc:docMk/>
            <pc:sldMk cId="143335277" sldId="494"/>
            <ac:spMk id="2" creationId="{B5E3D5E9-E430-63C8-E7F8-8396EED9634B}"/>
          </ac:spMkLst>
        </pc:spChg>
        <pc:spChg chg="mod">
          <ac:chgData name="Ali, Syed Waqqas" userId="1b3a5f44-9498-4738-8c4e-8127257d744d" providerId="ADAL" clId="{EF425237-BAB7-4808-A7AB-3FAC019C79E4}" dt="2024-02-12T06:10:20.195" v="11591" actId="207"/>
          <ac:spMkLst>
            <pc:docMk/>
            <pc:sldMk cId="143335277" sldId="494"/>
            <ac:spMk id="3" creationId="{3A573E3C-7517-8C2F-8F69-C25D0FF493AA}"/>
          </ac:spMkLst>
        </pc:spChg>
      </pc:sldChg>
      <pc:sldChg chg="modSp add mod ord">
        <pc:chgData name="Ali, Syed Waqqas" userId="1b3a5f44-9498-4738-8c4e-8127257d744d" providerId="ADAL" clId="{EF425237-BAB7-4808-A7AB-3FAC019C79E4}" dt="2024-02-14T17:16:10.703" v="16333" actId="20577"/>
        <pc:sldMkLst>
          <pc:docMk/>
          <pc:sldMk cId="956344537" sldId="495"/>
        </pc:sldMkLst>
        <pc:spChg chg="mod">
          <ac:chgData name="Ali, Syed Waqqas" userId="1b3a5f44-9498-4738-8c4e-8127257d744d" providerId="ADAL" clId="{EF425237-BAB7-4808-A7AB-3FAC019C79E4}" dt="2024-02-14T17:16:10.703" v="16333" actId="20577"/>
          <ac:spMkLst>
            <pc:docMk/>
            <pc:sldMk cId="956344537" sldId="495"/>
            <ac:spMk id="2" creationId="{82AAF6AB-7985-0DB7-E696-EF36229764B5}"/>
          </ac:spMkLst>
        </pc:spChg>
        <pc:spChg chg="mod">
          <ac:chgData name="Ali, Syed Waqqas" userId="1b3a5f44-9498-4738-8c4e-8127257d744d" providerId="ADAL" clId="{EF425237-BAB7-4808-A7AB-3FAC019C79E4}" dt="2024-02-12T06:10:30.750" v="11594" actId="207"/>
          <ac:spMkLst>
            <pc:docMk/>
            <pc:sldMk cId="956344537" sldId="495"/>
            <ac:spMk id="3" creationId="{B10A9DBC-4168-89F3-88B9-4B5F4ED66528}"/>
          </ac:spMkLst>
        </pc:spChg>
      </pc:sldChg>
      <pc:sldChg chg="modSp add mod">
        <pc:chgData name="Ali, Syed Waqqas" userId="1b3a5f44-9498-4738-8c4e-8127257d744d" providerId="ADAL" clId="{EF425237-BAB7-4808-A7AB-3FAC019C79E4}" dt="2024-02-12T06:14:07.294" v="11795" actId="20577"/>
        <pc:sldMkLst>
          <pc:docMk/>
          <pc:sldMk cId="339292418" sldId="496"/>
        </pc:sldMkLst>
        <pc:spChg chg="mod">
          <ac:chgData name="Ali, Syed Waqqas" userId="1b3a5f44-9498-4738-8c4e-8127257d744d" providerId="ADAL" clId="{EF425237-BAB7-4808-A7AB-3FAC019C79E4}" dt="2024-02-12T06:12:58.611" v="11597" actId="20577"/>
          <ac:spMkLst>
            <pc:docMk/>
            <pc:sldMk cId="339292418" sldId="496"/>
            <ac:spMk id="2" creationId="{B36E0D4C-89C3-AD76-F7F0-091EA177FD02}"/>
          </ac:spMkLst>
        </pc:spChg>
        <pc:spChg chg="mod">
          <ac:chgData name="Ali, Syed Waqqas" userId="1b3a5f44-9498-4738-8c4e-8127257d744d" providerId="ADAL" clId="{EF425237-BAB7-4808-A7AB-3FAC019C79E4}" dt="2024-02-12T06:14:07.294" v="11795" actId="20577"/>
          <ac:spMkLst>
            <pc:docMk/>
            <pc:sldMk cId="339292418" sldId="496"/>
            <ac:spMk id="3" creationId="{F5BEA344-47F9-8DDA-6A92-163087E56252}"/>
          </ac:spMkLst>
        </pc:spChg>
      </pc:sldChg>
      <pc:sldChg chg="modSp add mod">
        <pc:chgData name="Ali, Syed Waqqas" userId="1b3a5f44-9498-4738-8c4e-8127257d744d" providerId="ADAL" clId="{EF425237-BAB7-4808-A7AB-3FAC019C79E4}" dt="2024-02-12T07:06:44.263" v="13822" actId="20577"/>
        <pc:sldMkLst>
          <pc:docMk/>
          <pc:sldMk cId="1613215945" sldId="497"/>
        </pc:sldMkLst>
        <pc:spChg chg="mod">
          <ac:chgData name="Ali, Syed Waqqas" userId="1b3a5f44-9498-4738-8c4e-8127257d744d" providerId="ADAL" clId="{EF425237-BAB7-4808-A7AB-3FAC019C79E4}" dt="2024-02-12T07:06:44.263" v="13822" actId="20577"/>
          <ac:spMkLst>
            <pc:docMk/>
            <pc:sldMk cId="1613215945" sldId="497"/>
            <ac:spMk id="2" creationId="{738734F3-D388-A01C-54A2-531C57AA461D}"/>
          </ac:spMkLst>
        </pc:spChg>
      </pc:sldChg>
      <pc:sldChg chg="modSp add mod">
        <pc:chgData name="Ali, Syed Waqqas" userId="1b3a5f44-9498-4738-8c4e-8127257d744d" providerId="ADAL" clId="{EF425237-BAB7-4808-A7AB-3FAC019C79E4}" dt="2024-02-12T06:16:23.061" v="12091" actId="20577"/>
        <pc:sldMkLst>
          <pc:docMk/>
          <pc:sldMk cId="2404385009" sldId="498"/>
        </pc:sldMkLst>
        <pc:spChg chg="mod">
          <ac:chgData name="Ali, Syed Waqqas" userId="1b3a5f44-9498-4738-8c4e-8127257d744d" providerId="ADAL" clId="{EF425237-BAB7-4808-A7AB-3FAC019C79E4}" dt="2024-02-12T06:14:20.436" v="11817" actId="403"/>
          <ac:spMkLst>
            <pc:docMk/>
            <pc:sldMk cId="2404385009" sldId="498"/>
            <ac:spMk id="2" creationId="{6E731447-5E47-1ED3-B63C-E61A7B027CA8}"/>
          </ac:spMkLst>
        </pc:spChg>
        <pc:spChg chg="mod">
          <ac:chgData name="Ali, Syed Waqqas" userId="1b3a5f44-9498-4738-8c4e-8127257d744d" providerId="ADAL" clId="{EF425237-BAB7-4808-A7AB-3FAC019C79E4}" dt="2024-02-12T06:16:23.061" v="12091" actId="20577"/>
          <ac:spMkLst>
            <pc:docMk/>
            <pc:sldMk cId="2404385009" sldId="498"/>
            <ac:spMk id="3" creationId="{B0E0FDF4-DA15-4B62-8E52-52133B7AF8BD}"/>
          </ac:spMkLst>
        </pc:spChg>
      </pc:sldChg>
      <pc:sldChg chg="modSp add mod">
        <pc:chgData name="Ali, Syed Waqqas" userId="1b3a5f44-9498-4738-8c4e-8127257d744d" providerId="ADAL" clId="{EF425237-BAB7-4808-A7AB-3FAC019C79E4}" dt="2024-02-14T16:41:10.940" v="14908" actId="20577"/>
        <pc:sldMkLst>
          <pc:docMk/>
          <pc:sldMk cId="1744369952" sldId="499"/>
        </pc:sldMkLst>
        <pc:spChg chg="mod">
          <ac:chgData name="Ali, Syed Waqqas" userId="1b3a5f44-9498-4738-8c4e-8127257d744d" providerId="ADAL" clId="{EF425237-BAB7-4808-A7AB-3FAC019C79E4}" dt="2024-02-12T06:16:47.436" v="12129" actId="20577"/>
          <ac:spMkLst>
            <pc:docMk/>
            <pc:sldMk cId="1744369952" sldId="499"/>
            <ac:spMk id="2" creationId="{EA3B473D-D239-544C-8C07-F1039777FBBF}"/>
          </ac:spMkLst>
        </pc:spChg>
        <pc:spChg chg="mod">
          <ac:chgData name="Ali, Syed Waqqas" userId="1b3a5f44-9498-4738-8c4e-8127257d744d" providerId="ADAL" clId="{EF425237-BAB7-4808-A7AB-3FAC019C79E4}" dt="2024-02-14T16:41:10.940" v="14908" actId="20577"/>
          <ac:spMkLst>
            <pc:docMk/>
            <pc:sldMk cId="1744369952" sldId="499"/>
            <ac:spMk id="3" creationId="{01423786-6016-1DEA-ACD7-31D98A917BE2}"/>
          </ac:spMkLst>
        </pc:spChg>
      </pc:sldChg>
      <pc:sldChg chg="modSp add mod">
        <pc:chgData name="Ali, Syed Waqqas" userId="1b3a5f44-9498-4738-8c4e-8127257d744d" providerId="ADAL" clId="{EF425237-BAB7-4808-A7AB-3FAC019C79E4}" dt="2024-02-14T16:41:17.019" v="14912" actId="20577"/>
        <pc:sldMkLst>
          <pc:docMk/>
          <pc:sldMk cId="650735698" sldId="500"/>
        </pc:sldMkLst>
        <pc:spChg chg="mod">
          <ac:chgData name="Ali, Syed Waqqas" userId="1b3a5f44-9498-4738-8c4e-8127257d744d" providerId="ADAL" clId="{EF425237-BAB7-4808-A7AB-3FAC019C79E4}" dt="2024-02-14T16:41:17.019" v="14912" actId="20577"/>
          <ac:spMkLst>
            <pc:docMk/>
            <pc:sldMk cId="650735698" sldId="500"/>
            <ac:spMk id="2" creationId="{52427C55-2DE8-69E0-58C9-D7D86E63AE78}"/>
          </ac:spMkLst>
        </pc:spChg>
        <pc:spChg chg="mod">
          <ac:chgData name="Ali, Syed Waqqas" userId="1b3a5f44-9498-4738-8c4e-8127257d744d" providerId="ADAL" clId="{EF425237-BAB7-4808-A7AB-3FAC019C79E4}" dt="2024-02-12T06:20:14.629" v="12867" actId="20577"/>
          <ac:spMkLst>
            <pc:docMk/>
            <pc:sldMk cId="650735698" sldId="500"/>
            <ac:spMk id="3" creationId="{6A9FBE12-B13B-E44B-A1F0-EC89EB96ED9A}"/>
          </ac:spMkLst>
        </pc:spChg>
      </pc:sldChg>
      <pc:sldChg chg="modSp add mod">
        <pc:chgData name="Ali, Syed Waqqas" userId="1b3a5f44-9498-4738-8c4e-8127257d744d" providerId="ADAL" clId="{EF425237-BAB7-4808-A7AB-3FAC019C79E4}" dt="2024-02-14T17:17:33.034" v="16406" actId="20577"/>
        <pc:sldMkLst>
          <pc:docMk/>
          <pc:sldMk cId="2603927803" sldId="501"/>
        </pc:sldMkLst>
        <pc:spChg chg="mod">
          <ac:chgData name="Ali, Syed Waqqas" userId="1b3a5f44-9498-4738-8c4e-8127257d744d" providerId="ADAL" clId="{EF425237-BAB7-4808-A7AB-3FAC019C79E4}" dt="2024-02-12T06:46:34.702" v="13095" actId="403"/>
          <ac:spMkLst>
            <pc:docMk/>
            <pc:sldMk cId="2603927803" sldId="501"/>
            <ac:spMk id="2" creationId="{43551A67-881F-998D-5225-4530C41545A7}"/>
          </ac:spMkLst>
        </pc:spChg>
        <pc:spChg chg="mod">
          <ac:chgData name="Ali, Syed Waqqas" userId="1b3a5f44-9498-4738-8c4e-8127257d744d" providerId="ADAL" clId="{EF425237-BAB7-4808-A7AB-3FAC019C79E4}" dt="2024-02-14T17:17:33.034" v="16406" actId="20577"/>
          <ac:spMkLst>
            <pc:docMk/>
            <pc:sldMk cId="2603927803" sldId="501"/>
            <ac:spMk id="3" creationId="{5EF998E7-BD1A-01CC-0FEF-69D8B568BA43}"/>
          </ac:spMkLst>
        </pc:spChg>
      </pc:sldChg>
      <pc:sldChg chg="modSp add mod">
        <pc:chgData name="Ali, Syed Waqqas" userId="1b3a5f44-9498-4738-8c4e-8127257d744d" providerId="ADAL" clId="{EF425237-BAB7-4808-A7AB-3FAC019C79E4}" dt="2024-02-12T06:52:23.504" v="13818" actId="20577"/>
        <pc:sldMkLst>
          <pc:docMk/>
          <pc:sldMk cId="684489429" sldId="502"/>
        </pc:sldMkLst>
        <pc:spChg chg="mod">
          <ac:chgData name="Ali, Syed Waqqas" userId="1b3a5f44-9498-4738-8c4e-8127257d744d" providerId="ADAL" clId="{EF425237-BAB7-4808-A7AB-3FAC019C79E4}" dt="2024-02-12T06:49:06.564" v="13468" actId="20577"/>
          <ac:spMkLst>
            <pc:docMk/>
            <pc:sldMk cId="684489429" sldId="502"/>
            <ac:spMk id="2" creationId="{E2E1940B-EE94-E4C0-7C15-C0B341E81084}"/>
          </ac:spMkLst>
        </pc:spChg>
        <pc:spChg chg="mod">
          <ac:chgData name="Ali, Syed Waqqas" userId="1b3a5f44-9498-4738-8c4e-8127257d744d" providerId="ADAL" clId="{EF425237-BAB7-4808-A7AB-3FAC019C79E4}" dt="2024-02-12T06:52:23.504" v="13818" actId="20577"/>
          <ac:spMkLst>
            <pc:docMk/>
            <pc:sldMk cId="684489429" sldId="502"/>
            <ac:spMk id="3" creationId="{762625DC-5E7A-DE91-251B-A75722162EE4}"/>
          </ac:spMkLst>
        </pc:spChg>
      </pc:sldChg>
      <pc:sldChg chg="addSp modSp add mod">
        <pc:chgData name="Ali, Syed Waqqas" userId="1b3a5f44-9498-4738-8c4e-8127257d744d" providerId="ADAL" clId="{EF425237-BAB7-4808-A7AB-3FAC019C79E4}" dt="2024-02-14T16:42:16.448" v="15022" actId="207"/>
        <pc:sldMkLst>
          <pc:docMk/>
          <pc:sldMk cId="1682902312" sldId="503"/>
        </pc:sldMkLst>
        <pc:spChg chg="mod">
          <ac:chgData name="Ali, Syed Waqqas" userId="1b3a5f44-9498-4738-8c4e-8127257d744d" providerId="ADAL" clId="{EF425237-BAB7-4808-A7AB-3FAC019C79E4}" dt="2024-02-14T16:41:28.784" v="14915" actId="20577"/>
          <ac:spMkLst>
            <pc:docMk/>
            <pc:sldMk cId="1682902312" sldId="503"/>
            <ac:spMk id="2" creationId="{7AA9BDB6-9AA0-472C-BD3B-1EBC30709F78}"/>
          </ac:spMkLst>
        </pc:spChg>
        <pc:spChg chg="mod">
          <ac:chgData name="Ali, Syed Waqqas" userId="1b3a5f44-9498-4738-8c4e-8127257d744d" providerId="ADAL" clId="{EF425237-BAB7-4808-A7AB-3FAC019C79E4}" dt="2024-02-12T07:09:27.813" v="13847" actId="404"/>
          <ac:spMkLst>
            <pc:docMk/>
            <pc:sldMk cId="1682902312" sldId="503"/>
            <ac:spMk id="3" creationId="{BDE0FB0A-0529-AA84-F79B-325CDFA15C18}"/>
          </ac:spMkLst>
        </pc:spChg>
        <pc:spChg chg="add mod">
          <ac:chgData name="Ali, Syed Waqqas" userId="1b3a5f44-9498-4738-8c4e-8127257d744d" providerId="ADAL" clId="{EF425237-BAB7-4808-A7AB-3FAC019C79E4}" dt="2024-02-14T16:41:50.460" v="14918" actId="1076"/>
          <ac:spMkLst>
            <pc:docMk/>
            <pc:sldMk cId="1682902312" sldId="503"/>
            <ac:spMk id="9" creationId="{A865909E-F559-24BB-34F3-6DC55D98EE47}"/>
          </ac:spMkLst>
        </pc:spChg>
        <pc:spChg chg="add mod">
          <ac:chgData name="Ali, Syed Waqqas" userId="1b3a5f44-9498-4738-8c4e-8127257d744d" providerId="ADAL" clId="{EF425237-BAB7-4808-A7AB-3FAC019C79E4}" dt="2024-02-14T16:42:16.448" v="15022" actId="207"/>
          <ac:spMkLst>
            <pc:docMk/>
            <pc:sldMk cId="1682902312" sldId="503"/>
            <ac:spMk id="10" creationId="{C228ECF5-CEA7-4AD3-7C66-A65D62FFF889}"/>
          </ac:spMkLst>
        </pc:spChg>
      </pc:sldChg>
      <pc:sldChg chg="modSp add mod">
        <pc:chgData name="Ali, Syed Waqqas" userId="1b3a5f44-9498-4738-8c4e-8127257d744d" providerId="ADAL" clId="{EF425237-BAB7-4808-A7AB-3FAC019C79E4}" dt="2024-02-14T16:40:46.363" v="14899" actId="20577"/>
        <pc:sldMkLst>
          <pc:docMk/>
          <pc:sldMk cId="1548818676" sldId="504"/>
        </pc:sldMkLst>
        <pc:spChg chg="mod">
          <ac:chgData name="Ali, Syed Waqqas" userId="1b3a5f44-9498-4738-8c4e-8127257d744d" providerId="ADAL" clId="{EF425237-BAB7-4808-A7AB-3FAC019C79E4}" dt="2024-02-14T16:40:46.363" v="14899" actId="20577"/>
          <ac:spMkLst>
            <pc:docMk/>
            <pc:sldMk cId="1548818676" sldId="504"/>
            <ac:spMk id="2" creationId="{759F5079-FB18-D001-BB80-5986D72477F1}"/>
          </ac:spMkLst>
        </pc:spChg>
        <pc:spChg chg="mod">
          <ac:chgData name="Ali, Syed Waqqas" userId="1b3a5f44-9498-4738-8c4e-8127257d744d" providerId="ADAL" clId="{EF425237-BAB7-4808-A7AB-3FAC019C79E4}" dt="2024-02-12T07:15:11.063" v="13908" actId="20577"/>
          <ac:spMkLst>
            <pc:docMk/>
            <pc:sldMk cId="1548818676" sldId="504"/>
            <ac:spMk id="3" creationId="{846FF8F9-44BD-4468-B8BC-2985ECE22E3F}"/>
          </ac:spMkLst>
        </pc:spChg>
      </pc:sldChg>
      <pc:sldChg chg="modSp add mod">
        <pc:chgData name="Ali, Syed Waqqas" userId="1b3a5f44-9498-4738-8c4e-8127257d744d" providerId="ADAL" clId="{EF425237-BAB7-4808-A7AB-3FAC019C79E4}" dt="2024-02-14T16:47:09.385" v="15317" actId="14100"/>
        <pc:sldMkLst>
          <pc:docMk/>
          <pc:sldMk cId="2199396216" sldId="505"/>
        </pc:sldMkLst>
        <pc:spChg chg="mod">
          <ac:chgData name="Ali, Syed Waqqas" userId="1b3a5f44-9498-4738-8c4e-8127257d744d" providerId="ADAL" clId="{EF425237-BAB7-4808-A7AB-3FAC019C79E4}" dt="2024-02-14T16:40:49.135" v="14901" actId="20577"/>
          <ac:spMkLst>
            <pc:docMk/>
            <pc:sldMk cId="2199396216" sldId="505"/>
            <ac:spMk id="2" creationId="{2A0561C6-88F7-9084-B714-AC76B67EB85D}"/>
          </ac:spMkLst>
        </pc:spChg>
        <pc:spChg chg="mod">
          <ac:chgData name="Ali, Syed Waqqas" userId="1b3a5f44-9498-4738-8c4e-8127257d744d" providerId="ADAL" clId="{EF425237-BAB7-4808-A7AB-3FAC019C79E4}" dt="2024-02-14T16:47:09.385" v="15317" actId="14100"/>
          <ac:spMkLst>
            <pc:docMk/>
            <pc:sldMk cId="2199396216" sldId="505"/>
            <ac:spMk id="3" creationId="{F1D425E6-885F-ADBE-ACA5-E7FCE35023BD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6:51:20.676" v="15764" actId="20577"/>
        <pc:sldMkLst>
          <pc:docMk/>
          <pc:sldMk cId="2235869558" sldId="506"/>
        </pc:sldMkLst>
        <pc:spChg chg="mod">
          <ac:chgData name="Ali, Syed Waqqas" userId="1b3a5f44-9498-4738-8c4e-8127257d744d" providerId="ADAL" clId="{EF425237-BAB7-4808-A7AB-3FAC019C79E4}" dt="2024-02-14T16:51:20.676" v="15764" actId="20577"/>
          <ac:spMkLst>
            <pc:docMk/>
            <pc:sldMk cId="2235869558" sldId="506"/>
            <ac:spMk id="2" creationId="{B77047BC-5CE6-90AB-EC30-842EA8966BFE}"/>
          </ac:spMkLst>
        </pc:spChg>
        <pc:spChg chg="add mod">
          <ac:chgData name="Ali, Syed Waqqas" userId="1b3a5f44-9498-4738-8c4e-8127257d744d" providerId="ADAL" clId="{EF425237-BAB7-4808-A7AB-3FAC019C79E4}" dt="2024-02-14T16:51:09.483" v="15748" actId="20577"/>
          <ac:spMkLst>
            <pc:docMk/>
            <pc:sldMk cId="2235869558" sldId="506"/>
            <ac:spMk id="3" creationId="{032380FD-3082-E113-0314-5CE4FFCC1C47}"/>
          </ac:spMkLst>
        </pc:spChg>
        <pc:spChg chg="del">
          <ac:chgData name="Ali, Syed Waqqas" userId="1b3a5f44-9498-4738-8c4e-8127257d744d" providerId="ADAL" clId="{EF425237-BAB7-4808-A7AB-3FAC019C79E4}" dt="2024-02-12T07:17:57.280" v="14028" actId="478"/>
          <ac:spMkLst>
            <pc:docMk/>
            <pc:sldMk cId="2235869558" sldId="506"/>
            <ac:spMk id="3" creationId="{8920F561-455F-032B-22F9-C71FCD03ACA7}"/>
          </ac:spMkLst>
        </pc:spChg>
        <pc:spChg chg="add mod">
          <ac:chgData name="Ali, Syed Waqqas" userId="1b3a5f44-9498-4738-8c4e-8127257d744d" providerId="ADAL" clId="{EF425237-BAB7-4808-A7AB-3FAC019C79E4}" dt="2024-02-12T07:18:50.724" v="14047" actId="1076"/>
          <ac:spMkLst>
            <pc:docMk/>
            <pc:sldMk cId="2235869558" sldId="506"/>
            <ac:spMk id="9" creationId="{0F8CCF7C-9D4C-73C0-2DA9-047DE5C55EC8}"/>
          </ac:spMkLst>
        </pc:spChg>
        <pc:spChg chg="add mod">
          <ac:chgData name="Ali, Syed Waqqas" userId="1b3a5f44-9498-4738-8c4e-8127257d744d" providerId="ADAL" clId="{EF425237-BAB7-4808-A7AB-3FAC019C79E4}" dt="2024-02-12T07:46:07.360" v="14891" actId="207"/>
          <ac:spMkLst>
            <pc:docMk/>
            <pc:sldMk cId="2235869558" sldId="506"/>
            <ac:spMk id="10" creationId="{B703B3E1-9AA3-3D3A-0F12-347375E98984}"/>
          </ac:spMkLst>
        </pc:spChg>
        <pc:spChg chg="add mod">
          <ac:chgData name="Ali, Syed Waqqas" userId="1b3a5f44-9498-4738-8c4e-8127257d744d" providerId="ADAL" clId="{EF425237-BAB7-4808-A7AB-3FAC019C79E4}" dt="2024-02-12T07:18:41.427" v="14042" actId="1076"/>
          <ac:spMkLst>
            <pc:docMk/>
            <pc:sldMk cId="2235869558" sldId="506"/>
            <ac:spMk id="11" creationId="{E370EAAE-2ED1-15AF-7051-C7432B9A7716}"/>
          </ac:spMkLst>
        </pc:spChg>
        <pc:spChg chg="add mod">
          <ac:chgData name="Ali, Syed Waqqas" userId="1b3a5f44-9498-4738-8c4e-8127257d744d" providerId="ADAL" clId="{EF425237-BAB7-4808-A7AB-3FAC019C79E4}" dt="2024-02-12T07:46:07.360" v="14891" actId="207"/>
          <ac:spMkLst>
            <pc:docMk/>
            <pc:sldMk cId="2235869558" sldId="506"/>
            <ac:spMk id="12" creationId="{E7385055-5BCD-08DA-A273-C3CAFD7C16F9}"/>
          </ac:spMkLst>
        </pc:spChg>
        <pc:spChg chg="add mod">
          <ac:chgData name="Ali, Syed Waqqas" userId="1b3a5f44-9498-4738-8c4e-8127257d744d" providerId="ADAL" clId="{EF425237-BAB7-4808-A7AB-3FAC019C79E4}" dt="2024-02-14T16:50:45.246" v="15740" actId="692"/>
          <ac:spMkLst>
            <pc:docMk/>
            <pc:sldMk cId="2235869558" sldId="506"/>
            <ac:spMk id="13" creationId="{99B5AF79-3F2C-EE7C-D305-784873D386E0}"/>
          </ac:spMkLst>
        </pc:spChg>
        <pc:spChg chg="add mod">
          <ac:chgData name="Ali, Syed Waqqas" userId="1b3a5f44-9498-4738-8c4e-8127257d744d" providerId="ADAL" clId="{EF425237-BAB7-4808-A7AB-3FAC019C79E4}" dt="2024-02-14T16:51:05.769" v="15747" actId="14100"/>
          <ac:spMkLst>
            <pc:docMk/>
            <pc:sldMk cId="2235869558" sldId="506"/>
            <ac:spMk id="16" creationId="{14ADC754-DE61-006A-D3BF-D0F31958A2BC}"/>
          </ac:spMkLst>
        </pc:spChg>
        <pc:spChg chg="add mod">
          <ac:chgData name="Ali, Syed Waqqas" userId="1b3a5f44-9498-4738-8c4e-8127257d744d" providerId="ADAL" clId="{EF425237-BAB7-4808-A7AB-3FAC019C79E4}" dt="2024-02-12T07:20:13.355" v="14115" actId="1076"/>
          <ac:spMkLst>
            <pc:docMk/>
            <pc:sldMk cId="2235869558" sldId="506"/>
            <ac:spMk id="19" creationId="{EB38EE7D-B885-10C5-9777-108784E712C9}"/>
          </ac:spMkLst>
        </pc:spChg>
        <pc:spChg chg="add mod">
          <ac:chgData name="Ali, Syed Waqqas" userId="1b3a5f44-9498-4738-8c4e-8127257d744d" providerId="ADAL" clId="{EF425237-BAB7-4808-A7AB-3FAC019C79E4}" dt="2024-02-12T07:20:16.232" v="14117" actId="1076"/>
          <ac:spMkLst>
            <pc:docMk/>
            <pc:sldMk cId="2235869558" sldId="506"/>
            <ac:spMk id="20" creationId="{FC250900-5381-0B11-CFB7-CEE9D0473F1A}"/>
          </ac:spMkLst>
        </pc:spChg>
        <pc:spChg chg="add del mod">
          <ac:chgData name="Ali, Syed Waqqas" userId="1b3a5f44-9498-4738-8c4e-8127257d744d" providerId="ADAL" clId="{EF425237-BAB7-4808-A7AB-3FAC019C79E4}" dt="2024-02-14T16:50:01.652" v="15715" actId="478"/>
          <ac:spMkLst>
            <pc:docMk/>
            <pc:sldMk cId="2235869558" sldId="506"/>
            <ac:spMk id="23" creationId="{3302A476-2B44-4AAB-B0A6-51E8F4B7A8BE}"/>
          </ac:spMkLst>
        </pc:spChg>
        <pc:cxnChg chg="add mod">
          <ac:chgData name="Ali, Syed Waqqas" userId="1b3a5f44-9498-4738-8c4e-8127257d744d" providerId="ADAL" clId="{EF425237-BAB7-4808-A7AB-3FAC019C79E4}" dt="2024-02-12T07:19:43.274" v="14084" actId="692"/>
          <ac:cxnSpMkLst>
            <pc:docMk/>
            <pc:sldMk cId="2235869558" sldId="506"/>
            <ac:cxnSpMk id="14" creationId="{852E19E4-4105-2923-ADC8-2A6138002ABD}"/>
          </ac:cxnSpMkLst>
        </pc:cxnChg>
        <pc:cxnChg chg="add mod">
          <ac:chgData name="Ali, Syed Waqqas" userId="1b3a5f44-9498-4738-8c4e-8127257d744d" providerId="ADAL" clId="{EF425237-BAB7-4808-A7AB-3FAC019C79E4}" dt="2024-02-12T07:19:57.516" v="14089" actId="14100"/>
          <ac:cxnSpMkLst>
            <pc:docMk/>
            <pc:sldMk cId="2235869558" sldId="506"/>
            <ac:cxnSpMk id="15" creationId="{BF67F813-96D4-B47B-0644-03A6BE7EEEE7}"/>
          </ac:cxnSpMkLst>
        </pc:cxnChg>
        <pc:cxnChg chg="add mod">
          <ac:chgData name="Ali, Syed Waqqas" userId="1b3a5f44-9498-4738-8c4e-8127257d744d" providerId="ADAL" clId="{EF425237-BAB7-4808-A7AB-3FAC019C79E4}" dt="2024-02-12T07:20:24.061" v="14120" actId="14100"/>
          <ac:cxnSpMkLst>
            <pc:docMk/>
            <pc:sldMk cId="2235869558" sldId="506"/>
            <ac:cxnSpMk id="21" creationId="{1E47DF9F-CF01-A461-C759-4BB8C9A3D501}"/>
          </ac:cxnSpMkLst>
        </pc:cxnChg>
      </pc:sldChg>
      <pc:sldChg chg="addSp delSp modSp add mod">
        <pc:chgData name="Ali, Syed Waqqas" userId="1b3a5f44-9498-4738-8c4e-8127257d744d" providerId="ADAL" clId="{EF425237-BAB7-4808-A7AB-3FAC019C79E4}" dt="2024-02-12T07:46:19.451" v="14893" actId="1076"/>
        <pc:sldMkLst>
          <pc:docMk/>
          <pc:sldMk cId="76882946" sldId="507"/>
        </pc:sldMkLst>
        <pc:spChg chg="mod">
          <ac:chgData name="Ali, Syed Waqqas" userId="1b3a5f44-9498-4738-8c4e-8127257d744d" providerId="ADAL" clId="{EF425237-BAB7-4808-A7AB-3FAC019C79E4}" dt="2024-02-12T07:20:54.989" v="14181" actId="20577"/>
          <ac:spMkLst>
            <pc:docMk/>
            <pc:sldMk cId="76882946" sldId="507"/>
            <ac:spMk id="2" creationId="{4B7843AC-7B6D-0438-F47E-E50D870746AE}"/>
          </ac:spMkLst>
        </pc:spChg>
        <pc:spChg chg="mod">
          <ac:chgData name="Ali, Syed Waqqas" userId="1b3a5f44-9498-4738-8c4e-8127257d744d" providerId="ADAL" clId="{EF425237-BAB7-4808-A7AB-3FAC019C79E4}" dt="2024-02-12T07:37:28.167" v="14460" actId="1076"/>
          <ac:spMkLst>
            <pc:docMk/>
            <pc:sldMk cId="76882946" sldId="507"/>
            <ac:spMk id="9" creationId="{E7DC42DD-E7CD-7CE0-052E-5665886B1C8F}"/>
          </ac:spMkLst>
        </pc:spChg>
        <pc:spChg chg="mod">
          <ac:chgData name="Ali, Syed Waqqas" userId="1b3a5f44-9498-4738-8c4e-8127257d744d" providerId="ADAL" clId="{EF425237-BAB7-4808-A7AB-3FAC019C79E4}" dt="2024-02-12T07:37:34.926" v="14462" actId="207"/>
          <ac:spMkLst>
            <pc:docMk/>
            <pc:sldMk cId="76882946" sldId="507"/>
            <ac:spMk id="10" creationId="{B4E437D0-4C96-EF8D-0252-4BC8F74DF117}"/>
          </ac:spMkLst>
        </pc:spChg>
        <pc:spChg chg="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11" creationId="{22A294AB-728D-513D-7228-8E0160E82B59}"/>
          </ac:spMkLst>
        </pc:spChg>
        <pc:spChg chg="mod">
          <ac:chgData name="Ali, Syed Waqqas" userId="1b3a5f44-9498-4738-8c4e-8127257d744d" providerId="ADAL" clId="{EF425237-BAB7-4808-A7AB-3FAC019C79E4}" dt="2024-02-12T07:37:34.926" v="14462" actId="207"/>
          <ac:spMkLst>
            <pc:docMk/>
            <pc:sldMk cId="76882946" sldId="507"/>
            <ac:spMk id="12" creationId="{479E324F-3ED7-8AB6-C819-B5BBE731BAF8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13" creationId="{094D0BCE-86D0-D191-23E8-23B227FC5031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16" creationId="{A0B58FDA-57DE-30B6-14C4-F0171AA2D530}"/>
          </ac:spMkLst>
        </pc:spChg>
        <pc:spChg chg="mod">
          <ac:chgData name="Ali, Syed Waqqas" userId="1b3a5f44-9498-4738-8c4e-8127257d744d" providerId="ADAL" clId="{EF425237-BAB7-4808-A7AB-3FAC019C79E4}" dt="2024-02-12T07:37:29.941" v="14461" actId="1076"/>
          <ac:spMkLst>
            <pc:docMk/>
            <pc:sldMk cId="76882946" sldId="507"/>
            <ac:spMk id="19" creationId="{3241635E-CD47-382C-342D-8DDD6E493D08}"/>
          </ac:spMkLst>
        </pc:spChg>
        <pc:spChg chg="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20" creationId="{E6A1D3A6-82A8-28C9-E1A1-D1A36C73C12A}"/>
          </ac:spMkLst>
        </pc:spChg>
        <pc:spChg chg="del">
          <ac:chgData name="Ali, Syed Waqqas" userId="1b3a5f44-9498-4738-8c4e-8127257d744d" providerId="ADAL" clId="{EF425237-BAB7-4808-A7AB-3FAC019C79E4}" dt="2024-02-12T07:20:57.470" v="14182" actId="478"/>
          <ac:spMkLst>
            <pc:docMk/>
            <pc:sldMk cId="76882946" sldId="507"/>
            <ac:spMk id="23" creationId="{F1C449BA-DB30-F813-151F-3C1CAB8F3E12}"/>
          </ac:spMkLst>
        </pc:spChg>
        <pc:spChg chg="add mod">
          <ac:chgData name="Ali, Syed Waqqas" userId="1b3a5f44-9498-4738-8c4e-8127257d744d" providerId="ADAL" clId="{EF425237-BAB7-4808-A7AB-3FAC019C79E4}" dt="2024-02-12T07:37:53.895" v="14464" actId="1076"/>
          <ac:spMkLst>
            <pc:docMk/>
            <pc:sldMk cId="76882946" sldId="507"/>
            <ac:spMk id="26" creationId="{423C2F74-F7D0-09D5-E373-246CA20E1E64}"/>
          </ac:spMkLst>
        </pc:spChg>
        <pc:spChg chg="add del mod">
          <ac:chgData name="Ali, Syed Waqqas" userId="1b3a5f44-9498-4738-8c4e-8127257d744d" providerId="ADAL" clId="{EF425237-BAB7-4808-A7AB-3FAC019C79E4}" dt="2024-02-12T07:36:55.083" v="14451" actId="478"/>
          <ac:spMkLst>
            <pc:docMk/>
            <pc:sldMk cId="76882946" sldId="507"/>
            <ac:spMk id="28" creationId="{DA616FE8-E624-EF28-64EA-CF79E8A5F61B}"/>
          </ac:spMkLst>
        </pc:spChg>
        <pc:spChg chg="add mod ord">
          <ac:chgData name="Ali, Syed Waqqas" userId="1b3a5f44-9498-4738-8c4e-8127257d744d" providerId="ADAL" clId="{EF425237-BAB7-4808-A7AB-3FAC019C79E4}" dt="2024-02-12T07:38:07.969" v="14469" actId="167"/>
          <ac:spMkLst>
            <pc:docMk/>
            <pc:sldMk cId="76882946" sldId="507"/>
            <ac:spMk id="29" creationId="{65F33332-9618-50BC-4277-99939CA73451}"/>
          </ac:spMkLst>
        </pc:spChg>
        <pc:spChg chg="add mod">
          <ac:chgData name="Ali, Syed Waqqas" userId="1b3a5f44-9498-4738-8c4e-8127257d744d" providerId="ADAL" clId="{EF425237-BAB7-4808-A7AB-3FAC019C79E4}" dt="2024-02-12T07:46:19.451" v="14893" actId="1076"/>
          <ac:spMkLst>
            <pc:docMk/>
            <pc:sldMk cId="76882946" sldId="507"/>
            <ac:spMk id="30" creationId="{0CFBAF76-3F05-063D-3C0F-FA795E78359B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38" creationId="{57812C06-8584-07A7-A00F-8460FFD0F224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39" creationId="{98E6BC91-29C5-7891-85B6-B9048ECDA6AA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0" creationId="{1AC2FAF7-B181-60FE-17CB-7FE990968FF8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1" creationId="{3C5498C3-C232-1381-47DB-3EA028037D2C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2" creationId="{62B2888D-ED29-ADAD-11A2-D1E0B406F919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45" creationId="{C589F3ED-D9BB-6CB3-D2C1-8D1227A36D5E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50" creationId="{22D38DC9-6106-AB12-0882-8B06CE6B0D48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52" creationId="{C55F31A4-EF42-96F4-E6C9-08DDE5991D96}"/>
          </ac:spMkLst>
        </pc:spChg>
        <pc:spChg chg="add mod">
          <ac:chgData name="Ali, Syed Waqqas" userId="1b3a5f44-9498-4738-8c4e-8127257d744d" providerId="ADAL" clId="{EF425237-BAB7-4808-A7AB-3FAC019C79E4}" dt="2024-02-12T07:38:10.621" v="14470" actId="1076"/>
          <ac:spMkLst>
            <pc:docMk/>
            <pc:sldMk cId="76882946" sldId="507"/>
            <ac:spMk id="53" creationId="{B28EB76E-3D84-1CBB-3900-A58FE718E992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58" creationId="{DBE277C6-1E8A-F1C1-02E6-0B140E754D9D}"/>
          </ac:spMkLst>
        </pc:spChg>
        <pc:spChg chg="add mod">
          <ac:chgData name="Ali, Syed Waqqas" userId="1b3a5f44-9498-4738-8c4e-8127257d744d" providerId="ADAL" clId="{EF425237-BAB7-4808-A7AB-3FAC019C79E4}" dt="2024-02-12T07:36:53.646" v="14450" actId="1076"/>
          <ac:spMkLst>
            <pc:docMk/>
            <pc:sldMk cId="76882946" sldId="507"/>
            <ac:spMk id="61" creationId="{02111615-742C-D041-F731-2F7B689D149E}"/>
          </ac:spMkLst>
        </pc:spChg>
        <pc:spChg chg="add mod ord">
          <ac:chgData name="Ali, Syed Waqqas" userId="1b3a5f44-9498-4738-8c4e-8127257d744d" providerId="ADAL" clId="{EF425237-BAB7-4808-A7AB-3FAC019C79E4}" dt="2024-02-12T07:38:13.672" v="14471" actId="167"/>
          <ac:spMkLst>
            <pc:docMk/>
            <pc:sldMk cId="76882946" sldId="507"/>
            <ac:spMk id="62" creationId="{D5D9C349-C779-E89A-2F0A-4DCFC83AB3FA}"/>
          </ac:spMkLst>
        </pc:spChg>
        <pc:spChg chg="add mod">
          <ac:chgData name="Ali, Syed Waqqas" userId="1b3a5f44-9498-4738-8c4e-8127257d744d" providerId="ADAL" clId="{EF425237-BAB7-4808-A7AB-3FAC019C79E4}" dt="2024-02-12T07:37:10.099" v="14453" actId="1076"/>
          <ac:spMkLst>
            <pc:docMk/>
            <pc:sldMk cId="76882946" sldId="507"/>
            <ac:spMk id="63" creationId="{721696BC-DB51-207E-4230-BB09D3DF96C8}"/>
          </ac:spMkLst>
        </pc:spChg>
        <pc:cxnChg chg="mod">
          <ac:chgData name="Ali, Syed Waqqas" userId="1b3a5f44-9498-4738-8c4e-8127257d744d" providerId="ADAL" clId="{EF425237-BAB7-4808-A7AB-3FAC019C79E4}" dt="2024-02-12T07:37:28.167" v="14460" actId="1076"/>
          <ac:cxnSpMkLst>
            <pc:docMk/>
            <pc:sldMk cId="76882946" sldId="507"/>
            <ac:cxnSpMk id="14" creationId="{EEC6704C-FECD-31B5-C337-9F3AD411CF64}"/>
          </ac:cxnSpMkLst>
        </pc:cxnChg>
        <pc:cxnChg chg="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15" creationId="{F479061F-C796-22F9-51A6-ECBE856B79A3}"/>
          </ac:cxnSpMkLst>
        </pc:cxnChg>
        <pc:cxnChg chg="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21" creationId="{FC6174F8-8500-244F-6FEB-5E62BC99F72C}"/>
          </ac:cxnSpMkLst>
        </pc:cxnChg>
        <pc:cxnChg chg="add mod">
          <ac:chgData name="Ali, Syed Waqqas" userId="1b3a5f44-9498-4738-8c4e-8127257d744d" providerId="ADAL" clId="{EF425237-BAB7-4808-A7AB-3FAC019C79E4}" dt="2024-02-12T07:37:56.375" v="14465" actId="14100"/>
          <ac:cxnSpMkLst>
            <pc:docMk/>
            <pc:sldMk cId="76882946" sldId="507"/>
            <ac:cxnSpMk id="22" creationId="{DFAC0176-EB3C-3827-A887-D7800CF3979B}"/>
          </ac:cxnSpMkLst>
        </pc:cxnChg>
        <pc:cxnChg chg="add del mod">
          <ac:chgData name="Ali, Syed Waqqas" userId="1b3a5f44-9498-4738-8c4e-8127257d744d" providerId="ADAL" clId="{EF425237-BAB7-4808-A7AB-3FAC019C79E4}" dt="2024-02-12T07:34:20.008" v="14400" actId="478"/>
          <ac:cxnSpMkLst>
            <pc:docMk/>
            <pc:sldMk cId="76882946" sldId="507"/>
            <ac:cxnSpMk id="27" creationId="{FD652C01-6DEC-B665-EF1F-AE4D53D48B3D}"/>
          </ac:cxnSpMkLst>
        </pc:cxnChg>
        <pc:cxnChg chg="add mod">
          <ac:chgData name="Ali, Syed Waqqas" userId="1b3a5f44-9498-4738-8c4e-8127257d744d" providerId="ADAL" clId="{EF425237-BAB7-4808-A7AB-3FAC019C79E4}" dt="2024-02-12T07:37:53.895" v="14464" actId="1076"/>
          <ac:cxnSpMkLst>
            <pc:docMk/>
            <pc:sldMk cId="76882946" sldId="507"/>
            <ac:cxnSpMk id="31" creationId="{80991C92-48B8-F2C2-50B5-96AE54560568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35" creationId="{33AB6C6B-EE16-84F0-A0AA-2A20552871CF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43" creationId="{66F4AA2A-8319-C8FA-A348-7A059FA1B199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46" creationId="{601A48AB-B3F8-FE31-48F8-583C818A6831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51" creationId="{02F41016-06CB-E6C6-5EFB-C056D0D9DD13}"/>
          </ac:cxnSpMkLst>
        </pc:cxnChg>
        <pc:cxnChg chg="add del mod">
          <ac:chgData name="Ali, Syed Waqqas" userId="1b3a5f44-9498-4738-8c4e-8127257d744d" providerId="ADAL" clId="{EF425237-BAB7-4808-A7AB-3FAC019C79E4}" dt="2024-02-12T07:34:47.034" v="14408" actId="478"/>
          <ac:cxnSpMkLst>
            <pc:docMk/>
            <pc:sldMk cId="76882946" sldId="507"/>
            <ac:cxnSpMk id="55" creationId="{73CD79B6-69AB-F126-DAB3-8317BF665251}"/>
          </ac:cxnSpMkLst>
        </pc:cxnChg>
        <pc:cxnChg chg="add del mod">
          <ac:chgData name="Ali, Syed Waqqas" userId="1b3a5f44-9498-4738-8c4e-8127257d744d" providerId="ADAL" clId="{EF425237-BAB7-4808-A7AB-3FAC019C79E4}" dt="2024-02-12T07:35:04.851" v="14410" actId="478"/>
          <ac:cxnSpMkLst>
            <pc:docMk/>
            <pc:sldMk cId="76882946" sldId="507"/>
            <ac:cxnSpMk id="57" creationId="{2BE2A8D1-87F3-7D7A-F2E6-90ACF913C4A9}"/>
          </ac:cxnSpMkLst>
        </pc:cxnChg>
        <pc:cxnChg chg="add mod">
          <ac:chgData name="Ali, Syed Waqqas" userId="1b3a5f44-9498-4738-8c4e-8127257d744d" providerId="ADAL" clId="{EF425237-BAB7-4808-A7AB-3FAC019C79E4}" dt="2024-02-12T07:36:53.646" v="14450" actId="1076"/>
          <ac:cxnSpMkLst>
            <pc:docMk/>
            <pc:sldMk cId="76882946" sldId="507"/>
            <ac:cxnSpMk id="59" creationId="{5100A2CE-04E8-655B-D0B7-BC6B438C6232}"/>
          </ac:cxnSpMkLst>
        </pc:cxnChg>
      </pc:sldChg>
      <pc:sldChg chg="modSp add mod">
        <pc:chgData name="Ali, Syed Waqqas" userId="1b3a5f44-9498-4738-8c4e-8127257d744d" providerId="ADAL" clId="{EF425237-BAB7-4808-A7AB-3FAC019C79E4}" dt="2024-02-14T16:51:47.052" v="15788" actId="20577"/>
        <pc:sldMkLst>
          <pc:docMk/>
          <pc:sldMk cId="232806643" sldId="508"/>
        </pc:sldMkLst>
        <pc:spChg chg="mod">
          <ac:chgData name="Ali, Syed Waqqas" userId="1b3a5f44-9498-4738-8c4e-8127257d744d" providerId="ADAL" clId="{EF425237-BAB7-4808-A7AB-3FAC019C79E4}" dt="2024-02-14T16:51:47.052" v="15788" actId="20577"/>
          <ac:spMkLst>
            <pc:docMk/>
            <pc:sldMk cId="232806643" sldId="508"/>
            <ac:spMk id="2" creationId="{A7B20F4B-4F9A-C661-7513-9AB28C151DC4}"/>
          </ac:spMkLst>
        </pc:spChg>
        <pc:spChg chg="mod">
          <ac:chgData name="Ali, Syed Waqqas" userId="1b3a5f44-9498-4738-8c4e-8127257d744d" providerId="ADAL" clId="{EF425237-BAB7-4808-A7AB-3FAC019C79E4}" dt="2024-02-12T07:46:13.157" v="14892" actId="207"/>
          <ac:spMkLst>
            <pc:docMk/>
            <pc:sldMk cId="232806643" sldId="508"/>
            <ac:spMk id="10" creationId="{F86C4A87-7569-6C08-8BB1-544AF6E74CBD}"/>
          </ac:spMkLst>
        </pc:spChg>
        <pc:spChg chg="mod">
          <ac:chgData name="Ali, Syed Waqqas" userId="1b3a5f44-9498-4738-8c4e-8127257d744d" providerId="ADAL" clId="{EF425237-BAB7-4808-A7AB-3FAC019C79E4}" dt="2024-02-12T07:46:13.157" v="14892" actId="207"/>
          <ac:spMkLst>
            <pc:docMk/>
            <pc:sldMk cId="232806643" sldId="508"/>
            <ac:spMk id="12" creationId="{9AB19D33-0783-37B5-044A-C39B338A2560}"/>
          </ac:spMkLst>
        </pc:spChg>
        <pc:spChg chg="mod">
          <ac:chgData name="Ali, Syed Waqqas" userId="1b3a5f44-9498-4738-8c4e-8127257d744d" providerId="ADAL" clId="{EF425237-BAB7-4808-A7AB-3FAC019C79E4}" dt="2024-02-12T07:21:07.585" v="14207" actId="20577"/>
          <ac:spMkLst>
            <pc:docMk/>
            <pc:sldMk cId="232806643" sldId="508"/>
            <ac:spMk id="23" creationId="{696C7132-3331-7746-1DD1-14853B836338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6:53:31.546" v="15828" actId="20577"/>
        <pc:sldMkLst>
          <pc:docMk/>
          <pc:sldMk cId="1648575276" sldId="509"/>
        </pc:sldMkLst>
        <pc:spChg chg="mod">
          <ac:chgData name="Ali, Syed Waqqas" userId="1b3a5f44-9498-4738-8c4e-8127257d744d" providerId="ADAL" clId="{EF425237-BAB7-4808-A7AB-3FAC019C79E4}" dt="2024-02-14T16:52:09.222" v="15812" actId="20577"/>
          <ac:spMkLst>
            <pc:docMk/>
            <pc:sldMk cId="1648575276" sldId="509"/>
            <ac:spMk id="2" creationId="{97BDADFF-C8CF-693E-779B-3C37C6EC4D36}"/>
          </ac:spMkLst>
        </pc:spChg>
        <pc:spChg chg="add mod">
          <ac:chgData name="Ali, Syed Waqqas" userId="1b3a5f44-9498-4738-8c4e-8127257d744d" providerId="ADAL" clId="{EF425237-BAB7-4808-A7AB-3FAC019C79E4}" dt="2024-02-14T16:53:31.546" v="15828" actId="20577"/>
          <ac:spMkLst>
            <pc:docMk/>
            <pc:sldMk cId="1648575276" sldId="509"/>
            <ac:spMk id="3" creationId="{9B5B98A6-72B1-4132-7AA0-358DD156257B}"/>
          </ac:spMkLst>
        </pc:spChg>
        <pc:spChg chg="add del mod">
          <ac:chgData name="Ali, Syed Waqqas" userId="1b3a5f44-9498-4738-8c4e-8127257d744d" providerId="ADAL" clId="{EF425237-BAB7-4808-A7AB-3FAC019C79E4}" dt="2024-02-12T07:39:26.110" v="14543" actId="478"/>
          <ac:spMkLst>
            <pc:docMk/>
            <pc:sldMk cId="1648575276" sldId="509"/>
            <ac:spMk id="17" creationId="{53CA402B-08CB-A07A-C487-87C2751B5A59}"/>
          </ac:spMkLst>
        </pc:spChg>
        <pc:spChg chg="add mod">
          <ac:chgData name="Ali, Syed Waqqas" userId="1b3a5f44-9498-4738-8c4e-8127257d744d" providerId="ADAL" clId="{EF425237-BAB7-4808-A7AB-3FAC019C79E4}" dt="2024-02-12T07:46:25.296" v="14895"/>
          <ac:spMkLst>
            <pc:docMk/>
            <pc:sldMk cId="1648575276" sldId="509"/>
            <ac:spMk id="17" creationId="{7442CD74-61FF-DA1A-7427-D54EA34B22CD}"/>
          </ac:spMkLst>
        </pc:spChg>
        <pc:spChg chg="del">
          <ac:chgData name="Ali, Syed Waqqas" userId="1b3a5f44-9498-4738-8c4e-8127257d744d" providerId="ADAL" clId="{EF425237-BAB7-4808-A7AB-3FAC019C79E4}" dt="2024-02-12T07:46:24.368" v="14894" actId="478"/>
          <ac:spMkLst>
            <pc:docMk/>
            <pc:sldMk cId="1648575276" sldId="509"/>
            <ac:spMk id="30" creationId="{216504E3-1A76-A9EE-EC19-EF72751D18ED}"/>
          </ac:spMkLst>
        </pc:spChg>
      </pc:sldChg>
      <pc:sldChg chg="modSp add mod">
        <pc:chgData name="Ali, Syed Waqqas" userId="1b3a5f44-9498-4738-8c4e-8127257d744d" providerId="ADAL" clId="{EF425237-BAB7-4808-A7AB-3FAC019C79E4}" dt="2024-02-14T16:52:55.414" v="15820" actId="207"/>
        <pc:sldMkLst>
          <pc:docMk/>
          <pc:sldMk cId="194363833" sldId="510"/>
        </pc:sldMkLst>
        <pc:spChg chg="mod">
          <ac:chgData name="Ali, Syed Waqqas" userId="1b3a5f44-9498-4738-8c4e-8127257d744d" providerId="ADAL" clId="{EF425237-BAB7-4808-A7AB-3FAC019C79E4}" dt="2024-02-14T16:52:12.310" v="15814" actId="20577"/>
          <ac:spMkLst>
            <pc:docMk/>
            <pc:sldMk cId="194363833" sldId="510"/>
            <ac:spMk id="2" creationId="{9FD13E26-3E2A-CF3C-3687-8B926932E1C6}"/>
          </ac:spMkLst>
        </pc:spChg>
        <pc:spChg chg="mod">
          <ac:chgData name="Ali, Syed Waqqas" userId="1b3a5f44-9498-4738-8c4e-8127257d744d" providerId="ADAL" clId="{EF425237-BAB7-4808-A7AB-3FAC019C79E4}" dt="2024-02-14T16:52:55.414" v="15820" actId="207"/>
          <ac:spMkLst>
            <pc:docMk/>
            <pc:sldMk cId="194363833" sldId="510"/>
            <ac:spMk id="3" creationId="{F73639A2-3A85-1934-2303-D69FC1EB6BBD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9" creationId="{F31875B0-B03F-4298-D303-8E587F080969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0" creationId="{18A3A1B5-86C3-C4D6-68EF-93D492865521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1" creationId="{2281BA60-7619-CB2C-318D-F3E1DEE8C184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2" creationId="{CA3D98B5-4FF5-A998-EC6A-67DF0148178B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3" creationId="{DAF98015-6755-118A-69A3-3EB412E5E88D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6" creationId="{29597170-390D-1A4D-32FF-D709CEF1609F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19" creationId="{2521254E-7035-CD1D-CE83-EF3213BFF70E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20" creationId="{5FAA308B-27F8-5327-DB84-22508D487C87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26" creationId="{86C3F45E-1C1E-C7ED-9921-5EC95D4CADC1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29" creationId="{ACDB5644-B30B-F47C-02CE-11D56B497F12}"/>
          </ac:spMkLst>
        </pc:spChg>
        <pc:spChg chg="mod">
          <ac:chgData name="Ali, Syed Waqqas" userId="1b3a5f44-9498-4738-8c4e-8127257d744d" providerId="ADAL" clId="{EF425237-BAB7-4808-A7AB-3FAC019C79E4}" dt="2024-02-12T07:46:30.441" v="14896" actId="1076"/>
          <ac:spMkLst>
            <pc:docMk/>
            <pc:sldMk cId="194363833" sldId="510"/>
            <ac:spMk id="30" creationId="{B06B26E5-CDDE-1269-33BD-0005A661C8EB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38" creationId="{B0516BCF-5E04-E9A3-B6E8-A33913D61E0F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39" creationId="{475646B4-F343-BAB9-93EF-7F740DB53832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0" creationId="{DA558BF6-C762-4775-56EE-7340E74E27E0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1" creationId="{AFF0CBDE-CB32-8339-08EC-710569B02F0F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2" creationId="{5735BCCD-AF2A-ADD9-43E9-CC80560972F4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45" creationId="{D2F4BB7D-2EE0-166F-1BEE-DDCEB14EB0A8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0" creationId="{B50F0FEF-2AE2-0195-EBFE-E77447730D37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2" creationId="{92190F69-B430-19DF-2789-DBB6AF4E5580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3" creationId="{CD77EEEE-6C67-B303-8A61-A591A2810020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58" creationId="{878AC389-6415-2D80-C12D-E8E13FCCE8AC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61" creationId="{9DF0A2F3-AA7B-ACAE-2732-F48AA277A04C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62" creationId="{E58822B1-002E-01E6-0E18-747B6C763555}"/>
          </ac:spMkLst>
        </pc:spChg>
        <pc:spChg chg="mod">
          <ac:chgData name="Ali, Syed Waqqas" userId="1b3a5f44-9498-4738-8c4e-8127257d744d" providerId="ADAL" clId="{EF425237-BAB7-4808-A7AB-3FAC019C79E4}" dt="2024-02-12T07:39:41.686" v="14545" actId="1076"/>
          <ac:spMkLst>
            <pc:docMk/>
            <pc:sldMk cId="194363833" sldId="510"/>
            <ac:spMk id="63" creationId="{31ACA3FE-23FE-1CA2-3EA4-AD2762BE4975}"/>
          </ac:spMkLst>
        </pc:sp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14" creationId="{D5273A5C-4CB3-321D-2EA6-74ABD31CE8E5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15" creationId="{DB5A4351-68C1-85AC-8CC5-BC0442BCF00C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21" creationId="{8CE4E066-20DA-B251-4322-59CFA801A8FC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22" creationId="{61BDA6AD-D948-BD48-6504-AC0200E270B1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31" creationId="{528422C7-B652-87A3-A603-F474D5F51AEE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35" creationId="{653EF20A-8BDB-28FF-4C6C-E91EF553BFDC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43" creationId="{0C671091-4BC3-C680-43AB-DFABDCC60933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46" creationId="{7E7D25D4-739F-A656-FB69-FAB6AC116D34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51" creationId="{29892A93-E3B7-FB63-4C5B-F64B3BFE6CF9}"/>
          </ac:cxnSpMkLst>
        </pc:cxnChg>
        <pc:cxnChg chg="mod">
          <ac:chgData name="Ali, Syed Waqqas" userId="1b3a5f44-9498-4738-8c4e-8127257d744d" providerId="ADAL" clId="{EF425237-BAB7-4808-A7AB-3FAC019C79E4}" dt="2024-02-12T07:39:41.686" v="14545" actId="1076"/>
          <ac:cxnSpMkLst>
            <pc:docMk/>
            <pc:sldMk cId="194363833" sldId="510"/>
            <ac:cxnSpMk id="59" creationId="{733BD63B-71DA-D0B6-8C6C-DE17C90FE596}"/>
          </ac:cxnSpMkLst>
        </pc:cxnChg>
      </pc:sldChg>
      <pc:sldChg chg="modSp add mod">
        <pc:chgData name="Ali, Syed Waqqas" userId="1b3a5f44-9498-4738-8c4e-8127257d744d" providerId="ADAL" clId="{EF425237-BAB7-4808-A7AB-3FAC019C79E4}" dt="2024-02-14T16:52:48.235" v="15818" actId="207"/>
        <pc:sldMkLst>
          <pc:docMk/>
          <pc:sldMk cId="1465275690" sldId="511"/>
        </pc:sldMkLst>
        <pc:spChg chg="mod">
          <ac:chgData name="Ali, Syed Waqqas" userId="1b3a5f44-9498-4738-8c4e-8127257d744d" providerId="ADAL" clId="{EF425237-BAB7-4808-A7AB-3FAC019C79E4}" dt="2024-02-14T16:52:15.251" v="15816" actId="20577"/>
          <ac:spMkLst>
            <pc:docMk/>
            <pc:sldMk cId="1465275690" sldId="511"/>
            <ac:spMk id="2" creationId="{98CC7F09-D672-0849-1881-5D899AF87F88}"/>
          </ac:spMkLst>
        </pc:spChg>
        <pc:spChg chg="mod">
          <ac:chgData name="Ali, Syed Waqqas" userId="1b3a5f44-9498-4738-8c4e-8127257d744d" providerId="ADAL" clId="{EF425237-BAB7-4808-A7AB-3FAC019C79E4}" dt="2024-02-14T16:52:48.235" v="15818" actId="207"/>
          <ac:spMkLst>
            <pc:docMk/>
            <pc:sldMk cId="1465275690" sldId="511"/>
            <ac:spMk id="3" creationId="{44FB08E1-7415-A1AA-A24B-C4DA22E21B32}"/>
          </ac:spMkLst>
        </pc:spChg>
        <pc:spChg chg="mod">
          <ac:chgData name="Ali, Syed Waqqas" userId="1b3a5f44-9498-4738-8c4e-8127257d744d" providerId="ADAL" clId="{EF425237-BAB7-4808-A7AB-3FAC019C79E4}" dt="2024-02-12T07:46:35.563" v="14897" actId="1076"/>
          <ac:spMkLst>
            <pc:docMk/>
            <pc:sldMk cId="1465275690" sldId="511"/>
            <ac:spMk id="30" creationId="{3FC22C6F-D785-F5F0-9A95-0290FB45C530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6:47:18.857" v="15320" actId="1036"/>
        <pc:sldMkLst>
          <pc:docMk/>
          <pc:sldMk cId="3378384060" sldId="512"/>
        </pc:sldMkLst>
        <pc:spChg chg="mod">
          <ac:chgData name="Ali, Syed Waqqas" userId="1b3a5f44-9498-4738-8c4e-8127257d744d" providerId="ADAL" clId="{EF425237-BAB7-4808-A7AB-3FAC019C79E4}" dt="2024-02-14T16:47:01.036" v="15313" actId="20577"/>
          <ac:spMkLst>
            <pc:docMk/>
            <pc:sldMk cId="3378384060" sldId="512"/>
            <ac:spMk id="3" creationId="{B1B1F289-C9F5-D1FD-F22D-27F964CE66D8}"/>
          </ac:spMkLst>
        </pc:spChg>
        <pc:spChg chg="add mod">
          <ac:chgData name="Ali, Syed Waqqas" userId="1b3a5f44-9498-4738-8c4e-8127257d744d" providerId="ADAL" clId="{EF425237-BAB7-4808-A7AB-3FAC019C79E4}" dt="2024-02-14T16:43:58.472" v="15149" actId="1076"/>
          <ac:spMkLst>
            <pc:docMk/>
            <pc:sldMk cId="3378384060" sldId="512"/>
            <ac:spMk id="9" creationId="{DBEBEA02-B79A-988E-2236-8361422432F1}"/>
          </ac:spMkLst>
        </pc:spChg>
        <pc:spChg chg="add mod">
          <ac:chgData name="Ali, Syed Waqqas" userId="1b3a5f44-9498-4738-8c4e-8127257d744d" providerId="ADAL" clId="{EF425237-BAB7-4808-A7AB-3FAC019C79E4}" dt="2024-02-14T16:46:36.250" v="15214" actId="1036"/>
          <ac:spMkLst>
            <pc:docMk/>
            <pc:sldMk cId="3378384060" sldId="512"/>
            <ac:spMk id="10" creationId="{579F1B23-9078-9D82-5F11-F3FA200BF5F3}"/>
          </ac:spMkLst>
        </pc:spChg>
        <pc:spChg chg="add mod">
          <ac:chgData name="Ali, Syed Waqqas" userId="1b3a5f44-9498-4738-8c4e-8127257d744d" providerId="ADAL" clId="{EF425237-BAB7-4808-A7AB-3FAC019C79E4}" dt="2024-02-14T16:46:37.956" v="15224" actId="1036"/>
          <ac:spMkLst>
            <pc:docMk/>
            <pc:sldMk cId="3378384060" sldId="512"/>
            <ac:spMk id="11" creationId="{AE5154E9-CD76-C385-0B50-B9E34BD9E581}"/>
          </ac:spMkLst>
        </pc:spChg>
        <pc:spChg chg="add del mod">
          <ac:chgData name="Ali, Syed Waqqas" userId="1b3a5f44-9498-4738-8c4e-8127257d744d" providerId="ADAL" clId="{EF425237-BAB7-4808-A7AB-3FAC019C79E4}" dt="2024-02-14T16:44:47.106" v="15160" actId="478"/>
          <ac:spMkLst>
            <pc:docMk/>
            <pc:sldMk cId="3378384060" sldId="512"/>
            <ac:spMk id="12" creationId="{C0340312-E3C8-BDDB-B436-58080E9EFF7E}"/>
          </ac:spMkLst>
        </pc:spChg>
        <pc:spChg chg="add del mod">
          <ac:chgData name="Ali, Syed Waqqas" userId="1b3a5f44-9498-4738-8c4e-8127257d744d" providerId="ADAL" clId="{EF425237-BAB7-4808-A7AB-3FAC019C79E4}" dt="2024-02-14T16:45:22.203" v="15176" actId="478"/>
          <ac:spMkLst>
            <pc:docMk/>
            <pc:sldMk cId="3378384060" sldId="512"/>
            <ac:spMk id="13" creationId="{F56E4837-8C67-9600-4789-034A662DEF81}"/>
          </ac:spMkLst>
        </pc:spChg>
        <pc:spChg chg="add mod">
          <ac:chgData name="Ali, Syed Waqqas" userId="1b3a5f44-9498-4738-8c4e-8127257d744d" providerId="ADAL" clId="{EF425237-BAB7-4808-A7AB-3FAC019C79E4}" dt="2024-02-14T16:46:42.516" v="15254" actId="1035"/>
          <ac:spMkLst>
            <pc:docMk/>
            <pc:sldMk cId="3378384060" sldId="512"/>
            <ac:spMk id="14" creationId="{D8CEE0CD-493D-370A-EF39-A5761E5E1D6C}"/>
          </ac:spMkLst>
        </pc:spChg>
        <pc:spChg chg="add mod">
          <ac:chgData name="Ali, Syed Waqqas" userId="1b3a5f44-9498-4738-8c4e-8127257d744d" providerId="ADAL" clId="{EF425237-BAB7-4808-A7AB-3FAC019C79E4}" dt="2024-02-14T16:46:32.539" v="15202" actId="1036"/>
          <ac:spMkLst>
            <pc:docMk/>
            <pc:sldMk cId="3378384060" sldId="512"/>
            <ac:spMk id="15" creationId="{61A342E3-CA89-E1D0-381B-790B92AF14A8}"/>
          </ac:spMkLst>
        </pc:spChg>
        <pc:spChg chg="add mod">
          <ac:chgData name="Ali, Syed Waqqas" userId="1b3a5f44-9498-4738-8c4e-8127257d744d" providerId="ADAL" clId="{EF425237-BAB7-4808-A7AB-3FAC019C79E4}" dt="2024-02-14T16:46:49.241" v="15299" actId="1035"/>
          <ac:spMkLst>
            <pc:docMk/>
            <pc:sldMk cId="3378384060" sldId="512"/>
            <ac:spMk id="16" creationId="{4831835F-6FCF-6039-1510-D6D54289E5BF}"/>
          </ac:spMkLst>
        </pc:spChg>
        <pc:spChg chg="add mod">
          <ac:chgData name="Ali, Syed Waqqas" userId="1b3a5f44-9498-4738-8c4e-8127257d744d" providerId="ADAL" clId="{EF425237-BAB7-4808-A7AB-3FAC019C79E4}" dt="2024-02-14T16:46:47.041" v="15286" actId="1036"/>
          <ac:spMkLst>
            <pc:docMk/>
            <pc:sldMk cId="3378384060" sldId="512"/>
            <ac:spMk id="17" creationId="{06FA8694-D179-80A3-5844-FC0F06B9470C}"/>
          </ac:spMkLst>
        </pc:spChg>
        <pc:spChg chg="add mod">
          <ac:chgData name="Ali, Syed Waqqas" userId="1b3a5f44-9498-4738-8c4e-8127257d744d" providerId="ADAL" clId="{EF425237-BAB7-4808-A7AB-3FAC019C79E4}" dt="2024-02-14T16:45:34.080" v="15180" actId="207"/>
          <ac:spMkLst>
            <pc:docMk/>
            <pc:sldMk cId="3378384060" sldId="512"/>
            <ac:spMk id="18" creationId="{5251E79D-8B65-B492-5B0D-A517CCA913C9}"/>
          </ac:spMkLst>
        </pc:spChg>
        <pc:spChg chg="add mod">
          <ac:chgData name="Ali, Syed Waqqas" userId="1b3a5f44-9498-4738-8c4e-8127257d744d" providerId="ADAL" clId="{EF425237-BAB7-4808-A7AB-3FAC019C79E4}" dt="2024-02-14T16:46:51.421" v="15312" actId="1036"/>
          <ac:spMkLst>
            <pc:docMk/>
            <pc:sldMk cId="3378384060" sldId="512"/>
            <ac:spMk id="19" creationId="{F1DAA484-A274-0384-D004-DF64E7D64277}"/>
          </ac:spMkLst>
        </pc:spChg>
        <pc:spChg chg="add mod">
          <ac:chgData name="Ali, Syed Waqqas" userId="1b3a5f44-9498-4738-8c4e-8127257d744d" providerId="ADAL" clId="{EF425237-BAB7-4808-A7AB-3FAC019C79E4}" dt="2024-02-14T16:47:18.857" v="15320" actId="1036"/>
          <ac:spMkLst>
            <pc:docMk/>
            <pc:sldMk cId="3378384060" sldId="512"/>
            <ac:spMk id="20" creationId="{745933CC-6F0E-4D3E-8D3E-36E5D21A326B}"/>
          </ac:spMkLst>
        </pc:spChg>
        <pc:spChg chg="add mod">
          <ac:chgData name="Ali, Syed Waqqas" userId="1b3a5f44-9498-4738-8c4e-8127257d744d" providerId="ADAL" clId="{EF425237-BAB7-4808-A7AB-3FAC019C79E4}" dt="2024-02-14T16:46:44.155" v="15268" actId="1036"/>
          <ac:spMkLst>
            <pc:docMk/>
            <pc:sldMk cId="3378384060" sldId="512"/>
            <ac:spMk id="21" creationId="{9182E2DA-25B7-C35E-A36A-12E0CBD72D3B}"/>
          </ac:spMkLst>
        </pc:spChg>
      </pc:sldChg>
      <pc:sldChg chg="modSp add mod">
        <pc:chgData name="Ali, Syed Waqqas" userId="1b3a5f44-9498-4738-8c4e-8127257d744d" providerId="ADAL" clId="{EF425237-BAB7-4808-A7AB-3FAC019C79E4}" dt="2024-02-14T16:49:37.701" v="15697" actId="20577"/>
        <pc:sldMkLst>
          <pc:docMk/>
          <pc:sldMk cId="3468494689" sldId="513"/>
        </pc:sldMkLst>
        <pc:spChg chg="mod">
          <ac:chgData name="Ali, Syed Waqqas" userId="1b3a5f44-9498-4738-8c4e-8127257d744d" providerId="ADAL" clId="{EF425237-BAB7-4808-A7AB-3FAC019C79E4}" dt="2024-02-14T16:48:30.036" v="15346" actId="403"/>
          <ac:spMkLst>
            <pc:docMk/>
            <pc:sldMk cId="3468494689" sldId="513"/>
            <ac:spMk id="2" creationId="{3E044EF7-34AE-272B-F5F0-6EFA8F8BC53C}"/>
          </ac:spMkLst>
        </pc:spChg>
        <pc:spChg chg="mod">
          <ac:chgData name="Ali, Syed Waqqas" userId="1b3a5f44-9498-4738-8c4e-8127257d744d" providerId="ADAL" clId="{EF425237-BAB7-4808-A7AB-3FAC019C79E4}" dt="2024-02-14T16:49:37.701" v="15697" actId="20577"/>
          <ac:spMkLst>
            <pc:docMk/>
            <pc:sldMk cId="3468494689" sldId="513"/>
            <ac:spMk id="3" creationId="{AB49E036-2390-EA10-D039-9175DC97400F}"/>
          </ac:spMkLst>
        </pc:spChg>
      </pc:sldChg>
      <pc:sldChg chg="modSp add">
        <pc:chgData name="Ali, Syed Waqqas" userId="1b3a5f44-9498-4738-8c4e-8127257d744d" providerId="ADAL" clId="{EF425237-BAB7-4808-A7AB-3FAC019C79E4}" dt="2024-02-14T16:51:59.159" v="15810" actId="20577"/>
        <pc:sldMkLst>
          <pc:docMk/>
          <pc:sldMk cId="787039036" sldId="514"/>
        </pc:sldMkLst>
        <pc:spChg chg="mod">
          <ac:chgData name="Ali, Syed Waqqas" userId="1b3a5f44-9498-4738-8c4e-8127257d744d" providerId="ADAL" clId="{EF425237-BAB7-4808-A7AB-3FAC019C79E4}" dt="2024-02-14T16:51:59.159" v="15810" actId="20577"/>
          <ac:spMkLst>
            <pc:docMk/>
            <pc:sldMk cId="787039036" sldId="514"/>
            <ac:spMk id="2" creationId="{D3F247C1-20E7-F76E-13D4-75A7EF3A27B2}"/>
          </ac:spMkLst>
        </pc:spChg>
      </pc:sldChg>
      <pc:sldChg chg="addSp delSp modSp add mod">
        <pc:chgData name="Ali, Syed Waqqas" userId="1b3a5f44-9498-4738-8c4e-8127257d744d" providerId="ADAL" clId="{EF425237-BAB7-4808-A7AB-3FAC019C79E4}" dt="2024-02-14T17:06:39.570" v="16240" actId="14100"/>
        <pc:sldMkLst>
          <pc:docMk/>
          <pc:sldMk cId="3770596395" sldId="515"/>
        </pc:sldMkLst>
        <pc:spChg chg="mod">
          <ac:chgData name="Ali, Syed Waqqas" userId="1b3a5f44-9498-4738-8c4e-8127257d744d" providerId="ADAL" clId="{EF425237-BAB7-4808-A7AB-3FAC019C79E4}" dt="2024-02-14T17:04:41.510" v="16131" actId="20577"/>
          <ac:spMkLst>
            <pc:docMk/>
            <pc:sldMk cId="3770596395" sldId="515"/>
            <ac:spMk id="2" creationId="{060FD1E7-A782-03C4-7AF6-764AC4E0BCC8}"/>
          </ac:spMkLst>
        </pc:spChg>
        <pc:spChg chg="del mod">
          <ac:chgData name="Ali, Syed Waqqas" userId="1b3a5f44-9498-4738-8c4e-8127257d744d" providerId="ADAL" clId="{EF425237-BAB7-4808-A7AB-3FAC019C79E4}" dt="2024-02-14T17:05:32.044" v="16137" actId="22"/>
          <ac:spMkLst>
            <pc:docMk/>
            <pc:sldMk cId="3770596395" sldId="515"/>
            <ac:spMk id="3" creationId="{CEE3C70A-565D-D30A-7C54-215C9EF68D75}"/>
          </ac:spMkLst>
        </pc:spChg>
        <pc:spChg chg="mod">
          <ac:chgData name="Ali, Syed Waqqas" userId="1b3a5f44-9498-4738-8c4e-8127257d744d" providerId="ADAL" clId="{EF425237-BAB7-4808-A7AB-3FAC019C79E4}" dt="2024-02-14T17:05:59.915" v="16232" actId="403"/>
          <ac:spMkLst>
            <pc:docMk/>
            <pc:sldMk cId="3770596395" sldId="515"/>
            <ac:spMk id="4" creationId="{E2743D3E-3026-C847-2CBD-296E0739C2BA}"/>
          </ac:spMkLst>
        </pc:spChg>
        <pc:picChg chg="add mod ord">
          <ac:chgData name="Ali, Syed Waqqas" userId="1b3a5f44-9498-4738-8c4e-8127257d744d" providerId="ADAL" clId="{EF425237-BAB7-4808-A7AB-3FAC019C79E4}" dt="2024-02-14T17:06:39.570" v="16240" actId="14100"/>
          <ac:picMkLst>
            <pc:docMk/>
            <pc:sldMk cId="3770596395" sldId="515"/>
            <ac:picMk id="11" creationId="{D7E215CC-2D03-C539-31CC-DEB3CCB72CAD}"/>
          </ac:picMkLst>
        </pc:picChg>
      </pc:sldChg>
      <pc:sldChg chg="addSp delSp modSp add mod">
        <pc:chgData name="Ali, Syed Waqqas" userId="1b3a5f44-9498-4738-8c4e-8127257d744d" providerId="ADAL" clId="{EF425237-BAB7-4808-A7AB-3FAC019C79E4}" dt="2024-02-14T17:07:25.873" v="16279" actId="20577"/>
        <pc:sldMkLst>
          <pc:docMk/>
          <pc:sldMk cId="4227432583" sldId="516"/>
        </pc:sldMkLst>
        <pc:spChg chg="mod">
          <ac:chgData name="Ali, Syed Waqqas" userId="1b3a5f44-9498-4738-8c4e-8127257d744d" providerId="ADAL" clId="{EF425237-BAB7-4808-A7AB-3FAC019C79E4}" dt="2024-02-14T17:07:25.873" v="16279" actId="20577"/>
          <ac:spMkLst>
            <pc:docMk/>
            <pc:sldMk cId="4227432583" sldId="516"/>
            <ac:spMk id="2" creationId="{C6EC6C45-E2A1-C6F8-001D-010D6E721BC3}"/>
          </ac:spMkLst>
        </pc:spChg>
        <pc:spChg chg="del">
          <ac:chgData name="Ali, Syed Waqqas" userId="1b3a5f44-9498-4738-8c4e-8127257d744d" providerId="ADAL" clId="{EF425237-BAB7-4808-A7AB-3FAC019C79E4}" dt="2024-02-14T17:06:07.107" v="16234" actId="478"/>
          <ac:spMkLst>
            <pc:docMk/>
            <pc:sldMk cId="4227432583" sldId="516"/>
            <ac:spMk id="4" creationId="{32F5BE11-247F-50DB-CD93-9E5551258FE5}"/>
          </ac:spMkLst>
        </pc:spChg>
        <pc:spChg chg="add del mod">
          <ac:chgData name="Ali, Syed Waqqas" userId="1b3a5f44-9498-4738-8c4e-8127257d744d" providerId="ADAL" clId="{EF425237-BAB7-4808-A7AB-3FAC019C79E4}" dt="2024-02-14T17:06:23.283" v="16235" actId="22"/>
          <ac:spMkLst>
            <pc:docMk/>
            <pc:sldMk cId="4227432583" sldId="516"/>
            <ac:spMk id="10" creationId="{AC63370F-9C53-19F9-08F5-505298622131}"/>
          </ac:spMkLst>
        </pc:spChg>
        <pc:picChg chg="mod">
          <ac:chgData name="Ali, Syed Waqqas" userId="1b3a5f44-9498-4738-8c4e-8127257d744d" providerId="ADAL" clId="{EF425237-BAB7-4808-A7AB-3FAC019C79E4}" dt="2024-02-14T17:06:36.462" v="16239" actId="14100"/>
          <ac:picMkLst>
            <pc:docMk/>
            <pc:sldMk cId="4227432583" sldId="516"/>
            <ac:picMk id="11" creationId="{B4115864-0697-AEAB-4ADF-E7F0026B1533}"/>
          </ac:picMkLst>
        </pc:picChg>
        <pc:picChg chg="add mod ord">
          <ac:chgData name="Ali, Syed Waqqas" userId="1b3a5f44-9498-4738-8c4e-8127257d744d" providerId="ADAL" clId="{EF425237-BAB7-4808-A7AB-3FAC019C79E4}" dt="2024-02-14T17:06:33.300" v="16238" actId="1076"/>
          <ac:picMkLst>
            <pc:docMk/>
            <pc:sldMk cId="4227432583" sldId="516"/>
            <ac:picMk id="13" creationId="{707459C9-C9FA-D460-3BC8-E258DBB461FE}"/>
          </ac:picMkLst>
        </pc:picChg>
      </pc:sldChg>
      <pc:sldChg chg="addSp modSp add mod">
        <pc:chgData name="Ali, Syed Waqqas" userId="1b3a5f44-9498-4738-8c4e-8127257d744d" providerId="ADAL" clId="{EF425237-BAB7-4808-A7AB-3FAC019C79E4}" dt="2024-02-14T17:07:14.989" v="16275" actId="207"/>
        <pc:sldMkLst>
          <pc:docMk/>
          <pc:sldMk cId="1243059330" sldId="517"/>
        </pc:sldMkLst>
        <pc:spChg chg="add mod">
          <ac:chgData name="Ali, Syed Waqqas" userId="1b3a5f44-9498-4738-8c4e-8127257d744d" providerId="ADAL" clId="{EF425237-BAB7-4808-A7AB-3FAC019C79E4}" dt="2024-02-14T17:07:14.989" v="16275" actId="207"/>
          <ac:spMkLst>
            <pc:docMk/>
            <pc:sldMk cId="1243059330" sldId="517"/>
            <ac:spMk id="3" creationId="{8ED49A03-D25B-7A82-BA5C-006B118B40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991F3-5D01-4FAF-94D2-9B8225DC9A3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D2BD-4C50-4D56-9DF6-3B844A6DA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617D-60CF-324C-D1EF-59C094D1E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41761-77B4-2FA4-8997-03B996763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F528D-2341-D871-AC9D-2AF1A7BC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25D2-F9BD-4AC0-9CF4-FB8215762B9E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4447D-45ED-7EEF-059F-28FAD85E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D0CE9-E8A1-3730-5541-1BE0F19E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4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7CCB-E84F-C1D4-F281-814381D6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51036-6580-6DB6-FDF8-0AA74E20B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62DB-A605-E8F8-39BF-65208072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FDAE-BD1D-4DF4-9204-698544BFB134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BDEF-9801-FD3A-9E4F-BA470881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F6EF8-91F8-FBB4-4707-733FD9A0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FDB923-44C4-7272-DF86-CA6FB1B56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8F109-5423-BC45-A05C-16B89C884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B1508-3955-18C2-F7A8-1781B9B7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AE2-9C4D-4A62-9033-2F8E562E810A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7470-5D89-8000-D244-F5855522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C4C5C-B1B8-A037-B3F4-7DB3C62C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6E75F-A346-0182-7E6D-D2522FAA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D8A5F-611C-D095-AA24-4ABB310E1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89EF8-4E09-69E0-BB7B-D9D582F3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F4B7-6CA1-4AC5-8163-15453009DFE3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97DFA-EE2D-01B6-7176-504B79D7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40E5E-E44E-A65C-793B-68AE1CC1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A5C72-9BAB-4CB4-FEAE-312E814A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3AC29-BB71-E90F-95D1-E8B20B922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16FF3-2685-0269-8B50-E975CB0D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3681A-E545-4273-BF36-AC3BD2039CFA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D5E78-D442-ACB0-3ED3-820EBD4D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5BA2E-665B-F663-A997-2BFF5C68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3DBB-E5E6-6C8E-DB66-04BD85CB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5400C-B1E1-5A13-F2CB-BD6A3F6AC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10BCD-3DD0-D6F3-8E90-C8305557B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ADC38-C0CD-757C-AF35-0EFD306B8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046C-1047-49D8-9E1D-6BF51CC581EE}" type="datetime1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0ACCA-D835-7E67-E638-96951D0E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62F63-1C17-315C-4F55-3D8A12B5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CB40-9781-B7A1-BC35-FB09D196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147C8-F307-4706-1AA4-D40B6CF8B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1A0AF-71DA-4774-532E-251AFB7C7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8282D-56D2-8A68-DA0A-242EF434C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03226-FA39-D6F1-4E82-F1DB9947B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193DA-96DA-9F7C-5B40-E1581E798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5FF9-C9D4-475F-93A8-C632162FAE4E}" type="datetime1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4A9A45-E4DA-4FB2-CA95-1B234768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BCB23C-9355-A684-0017-0E7030D6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0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C482-C9D0-4924-FC8C-095F1C11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DF14A-C63F-2164-FE81-CF924E7D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AFBA-E94D-4510-82C9-F224F57A773B}" type="datetime1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4940A-B07A-6EFD-F2AE-A8A3A4D6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59A44-8468-9C7D-EE84-894EB25B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EE369-3AF9-FF0D-2EC7-C4C8CF75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C11E-4A61-43C4-8029-7E10AC759032}" type="datetime1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E6C18-B23C-5CDB-8848-52C8376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4C671-FE6E-C825-FD31-74D60CBC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7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CB93-240A-12DE-3637-8B59D13F2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F55DC-AAC9-AFD9-5981-0836197E8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B4086-FBC8-3B30-2385-71131614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38406-86AF-30DD-10DD-B91AFC48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1669-AA86-447D-AEF6-D7A82676AE25}" type="datetime1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F0826-88A0-35EF-C38F-F00EB387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0D775-85BD-A80B-45A7-CCA1BC2B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1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99D15-018C-3FC9-3423-F1F7C9B4A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A29D7-5D3D-39D1-FD21-D8906A0AC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C0C4D-F41D-F647-64F6-18C5A8011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A9E6C-7052-04E9-191D-7D50AD63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C8E9-98CC-4F78-8680-218E7A32A287}" type="datetime1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CEB0B-8327-B900-9FAC-67A660E5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73E47-AC35-6A04-D76B-684EB264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4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B29DE-081A-ECBC-1798-5408F839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17021-08EB-4357-FDBB-13F0EC949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615F0-2A2A-4F4F-9A13-A9B78248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95286-4A80-4A55-841C-87DCDCB5440D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C7694-1E1E-DABD-41D0-7A3A2FB80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F9A01-EE74-68CB-7CAA-975F0DD0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76C43-BC7A-45BD-822E-C8161A761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48F0B2-8CE2-B056-CCD2-5895CDD6F41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707BD-AAE1-61B4-7587-E2B45239E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33657"/>
          </a:xfrm>
        </p:spPr>
        <p:txBody>
          <a:bodyPr/>
          <a:lstStyle/>
          <a:p>
            <a:r>
              <a:rPr lang="en-US" dirty="0"/>
              <a:t>COMP 520 - Compilers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51176-E25E-ED77-CF76-5626FE2123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Lecture 13 – Branch 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01970-1548-C65B-AD5E-2ADDBC15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E14E62-8F16-CE37-CBDB-1909855EB3D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C95369E-59C2-2DEA-87D5-258F1E6B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4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026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Virtual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727"/>
            <a:ext cx="10515600" cy="6348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ea typeface="MS Mincho" panose="02020609040205080304" pitchFamily="49" charset="-128"/>
              </a:rPr>
              <a:t>What you could spend days/weeks on, gets two slides.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ED8ED2-7AAC-9A58-744D-13DC85978267}"/>
              </a:ext>
            </a:extLst>
          </p:cNvPr>
          <p:cNvSpPr/>
          <p:nvPr/>
        </p:nvSpPr>
        <p:spPr>
          <a:xfrm>
            <a:off x="3051509" y="2471764"/>
            <a:ext cx="6088982" cy="7128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Memory Chunk: 00400000 – 007FFFFF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2F853B0-DC2F-DE94-94C4-CB1CB7F5A4AA}"/>
              </a:ext>
            </a:extLst>
          </p:cNvPr>
          <p:cNvCxnSpPr/>
          <p:nvPr/>
        </p:nvCxnSpPr>
        <p:spPr>
          <a:xfrm>
            <a:off x="3350795" y="2191332"/>
            <a:ext cx="0" cy="757989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BD374D0-7662-8836-16E3-CC3341CB7D03}"/>
              </a:ext>
            </a:extLst>
          </p:cNvPr>
          <p:cNvSpPr txBox="1"/>
          <p:nvPr/>
        </p:nvSpPr>
        <p:spPr>
          <a:xfrm>
            <a:off x="2302362" y="1729667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Access: 0x005418EF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DEA844-B0F0-B277-A78A-9DD4345D3B4C}"/>
              </a:ext>
            </a:extLst>
          </p:cNvPr>
          <p:cNvCxnSpPr>
            <a:cxnSpLocks/>
          </p:cNvCxnSpPr>
          <p:nvPr/>
        </p:nvCxnSpPr>
        <p:spPr>
          <a:xfrm>
            <a:off x="3350795" y="3013929"/>
            <a:ext cx="1819841" cy="894751"/>
          </a:xfrm>
          <a:prstGeom prst="line">
            <a:avLst/>
          </a:prstGeom>
          <a:ln w="412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6BAB89-6C75-E293-FAB9-514BBED96553}"/>
              </a:ext>
            </a:extLst>
          </p:cNvPr>
          <p:cNvCxnSpPr>
            <a:cxnSpLocks/>
          </p:cNvCxnSpPr>
          <p:nvPr/>
        </p:nvCxnSpPr>
        <p:spPr>
          <a:xfrm flipV="1">
            <a:off x="4050129" y="4052305"/>
            <a:ext cx="1120507" cy="86177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53DAD7D-1652-5F2A-2919-DC67CF0E4CC5}"/>
              </a:ext>
            </a:extLst>
          </p:cNvPr>
          <p:cNvSpPr/>
          <p:nvPr/>
        </p:nvSpPr>
        <p:spPr>
          <a:xfrm>
            <a:off x="558464" y="4860784"/>
            <a:ext cx="11075068" cy="88096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Physical Memory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D114A6-B8F2-21AF-CAE3-406A176B3BCE}"/>
              </a:ext>
            </a:extLst>
          </p:cNvPr>
          <p:cNvSpPr/>
          <p:nvPr/>
        </p:nvSpPr>
        <p:spPr>
          <a:xfrm>
            <a:off x="4050129" y="3751645"/>
            <a:ext cx="4091741" cy="5325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Translation Layer (Page Tables)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CE763E-1B68-41D8-AA3D-72AA0D7EE164}"/>
              </a:ext>
            </a:extLst>
          </p:cNvPr>
          <p:cNvCxnSpPr/>
          <p:nvPr/>
        </p:nvCxnSpPr>
        <p:spPr>
          <a:xfrm>
            <a:off x="4868029" y="3751645"/>
            <a:ext cx="0" cy="532565"/>
          </a:xfrm>
          <a:prstGeom prst="line">
            <a:avLst/>
          </a:prstGeom>
          <a:ln w="50800">
            <a:solidFill>
              <a:srgbClr val="FF0000">
                <a:alpha val="62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AAB29F3-AEDC-F2EB-61C5-6669427110D7}"/>
              </a:ext>
            </a:extLst>
          </p:cNvPr>
          <p:cNvCxnSpPr/>
          <p:nvPr/>
        </p:nvCxnSpPr>
        <p:spPr>
          <a:xfrm>
            <a:off x="4121566" y="4860784"/>
            <a:ext cx="0" cy="757989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57E21F8-B697-DD51-75DA-949D90051B23}"/>
              </a:ext>
            </a:extLst>
          </p:cNvPr>
          <p:cNvSpPr txBox="1"/>
          <p:nvPr/>
        </p:nvSpPr>
        <p:spPr>
          <a:xfrm>
            <a:off x="2053531" y="5802495"/>
            <a:ext cx="4136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Access: 0x7E1F 0000 0000 08EF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D73D29-0EC2-4C4F-F5FE-9BA475EC8E27}"/>
              </a:ext>
            </a:extLst>
          </p:cNvPr>
          <p:cNvSpPr txBox="1"/>
          <p:nvPr/>
        </p:nvSpPr>
        <p:spPr>
          <a:xfrm>
            <a:off x="355268" y="2535811"/>
            <a:ext cx="2678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Process 1 </a:t>
            </a:r>
            <a:r>
              <a:rPr lang="en-US" sz="3200" dirty="0"/>
              <a:t>sees: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81FA7D8-17B6-B59B-4B12-A1D9CC248774}"/>
              </a:ext>
            </a:extLst>
          </p:cNvPr>
          <p:cNvSpPr/>
          <p:nvPr/>
        </p:nvSpPr>
        <p:spPr>
          <a:xfrm>
            <a:off x="355268" y="2471764"/>
            <a:ext cx="1743247" cy="712861"/>
          </a:xfrm>
          <a:prstGeom prst="round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74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026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Virtual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727"/>
            <a:ext cx="10515600" cy="6348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ea typeface="MS Mincho" panose="02020609040205080304" pitchFamily="49" charset="-128"/>
              </a:rPr>
              <a:t>What you could spend days/weeks on, gets two slides.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ED8ED2-7AAC-9A58-744D-13DC85978267}"/>
              </a:ext>
            </a:extLst>
          </p:cNvPr>
          <p:cNvSpPr/>
          <p:nvPr/>
        </p:nvSpPr>
        <p:spPr>
          <a:xfrm>
            <a:off x="3051509" y="2471764"/>
            <a:ext cx="6088982" cy="7128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Memory Chunk: 00400000 – 007FFFFF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2F853B0-DC2F-DE94-94C4-CB1CB7F5A4AA}"/>
              </a:ext>
            </a:extLst>
          </p:cNvPr>
          <p:cNvCxnSpPr/>
          <p:nvPr/>
        </p:nvCxnSpPr>
        <p:spPr>
          <a:xfrm>
            <a:off x="3350795" y="2191332"/>
            <a:ext cx="0" cy="757989"/>
          </a:xfrm>
          <a:prstGeom prst="straightConnector1">
            <a:avLst/>
          </a:prstGeom>
          <a:ln w="666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BD374D0-7662-8836-16E3-CC3341CB7D03}"/>
              </a:ext>
            </a:extLst>
          </p:cNvPr>
          <p:cNvSpPr txBox="1"/>
          <p:nvPr/>
        </p:nvSpPr>
        <p:spPr>
          <a:xfrm>
            <a:off x="2302362" y="1729667"/>
            <a:ext cx="5837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Access: 0x005418EF (same address as Proc1)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DEA844-B0F0-B277-A78A-9DD4345D3B4C}"/>
              </a:ext>
            </a:extLst>
          </p:cNvPr>
          <p:cNvCxnSpPr>
            <a:cxnSpLocks/>
          </p:cNvCxnSpPr>
          <p:nvPr/>
        </p:nvCxnSpPr>
        <p:spPr>
          <a:xfrm>
            <a:off x="3350795" y="3013929"/>
            <a:ext cx="1819841" cy="894751"/>
          </a:xfrm>
          <a:prstGeom prst="line">
            <a:avLst/>
          </a:prstGeom>
          <a:ln w="41275">
            <a:solidFill>
              <a:srgbClr val="00B0F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6BAB89-6C75-E293-FAB9-514BBED96553}"/>
              </a:ext>
            </a:extLst>
          </p:cNvPr>
          <p:cNvCxnSpPr>
            <a:cxnSpLocks/>
          </p:cNvCxnSpPr>
          <p:nvPr/>
        </p:nvCxnSpPr>
        <p:spPr>
          <a:xfrm flipH="1" flipV="1">
            <a:off x="4611471" y="4223344"/>
            <a:ext cx="4335176" cy="743361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53DAD7D-1652-5F2A-2919-DC67CF0E4CC5}"/>
              </a:ext>
            </a:extLst>
          </p:cNvPr>
          <p:cNvSpPr/>
          <p:nvPr/>
        </p:nvSpPr>
        <p:spPr>
          <a:xfrm>
            <a:off x="558464" y="4860784"/>
            <a:ext cx="11075068" cy="88096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Physical Memory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D114A6-B8F2-21AF-CAE3-406A176B3BCE}"/>
              </a:ext>
            </a:extLst>
          </p:cNvPr>
          <p:cNvSpPr/>
          <p:nvPr/>
        </p:nvSpPr>
        <p:spPr>
          <a:xfrm>
            <a:off x="4050129" y="3751645"/>
            <a:ext cx="4091741" cy="5325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Translation Layer (Page Tables)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CE763E-1B68-41D8-AA3D-72AA0D7EE164}"/>
              </a:ext>
            </a:extLst>
          </p:cNvPr>
          <p:cNvCxnSpPr/>
          <p:nvPr/>
        </p:nvCxnSpPr>
        <p:spPr>
          <a:xfrm>
            <a:off x="4868029" y="3751645"/>
            <a:ext cx="0" cy="532565"/>
          </a:xfrm>
          <a:prstGeom prst="line">
            <a:avLst/>
          </a:prstGeom>
          <a:ln w="508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AAB29F3-AEDC-F2EB-61C5-6669427110D7}"/>
              </a:ext>
            </a:extLst>
          </p:cNvPr>
          <p:cNvCxnSpPr/>
          <p:nvPr/>
        </p:nvCxnSpPr>
        <p:spPr>
          <a:xfrm>
            <a:off x="8377802" y="4860784"/>
            <a:ext cx="0" cy="757989"/>
          </a:xfrm>
          <a:prstGeom prst="straightConnector1">
            <a:avLst/>
          </a:prstGeom>
          <a:ln w="666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57E21F8-B697-DD51-75DA-949D90051B23}"/>
              </a:ext>
            </a:extLst>
          </p:cNvPr>
          <p:cNvSpPr txBox="1"/>
          <p:nvPr/>
        </p:nvSpPr>
        <p:spPr>
          <a:xfrm>
            <a:off x="6309767" y="5795184"/>
            <a:ext cx="4136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Access: 0x8E6F 0230 0000 08EF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D73D29-0EC2-4C4F-F5FE-9BA475EC8E27}"/>
              </a:ext>
            </a:extLst>
          </p:cNvPr>
          <p:cNvSpPr txBox="1"/>
          <p:nvPr/>
        </p:nvSpPr>
        <p:spPr>
          <a:xfrm>
            <a:off x="355268" y="2535811"/>
            <a:ext cx="2678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Process 2 </a:t>
            </a:r>
            <a:r>
              <a:rPr lang="en-US" sz="3200" dirty="0"/>
              <a:t>sees: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1E2AB67-B1A7-DAE1-B772-FC0F367E6C3D}"/>
              </a:ext>
            </a:extLst>
          </p:cNvPr>
          <p:cNvSpPr/>
          <p:nvPr/>
        </p:nvSpPr>
        <p:spPr>
          <a:xfrm>
            <a:off x="355268" y="2471764"/>
            <a:ext cx="1743247" cy="712861"/>
          </a:xfrm>
          <a:prstGeom prst="roundRect">
            <a:avLst/>
          </a:prstGeom>
          <a:solidFill>
            <a:schemeClr val="accent5">
              <a:lumMod val="75000"/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65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594DE-8B81-FDA8-251B-8B159DA3F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709458-06C0-4AE7-DEDD-5C3410986CA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2F6E9-A195-2C56-C690-0B3A49F6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Variable References- 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83B13-41F3-5F94-E223-4B5C924E9F31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If it is static, it is in either .</a:t>
            </a:r>
            <a:r>
              <a:rPr lang="en-US" sz="3600" dirty="0" err="1">
                <a:ea typeface="MS Mincho" panose="02020609040205080304" pitchFamily="49" charset="-128"/>
              </a:rPr>
              <a:t>bss</a:t>
            </a:r>
            <a:r>
              <a:rPr lang="en-US" sz="3600" dirty="0">
                <a:ea typeface="MS Mincho" panose="02020609040205080304" pitchFamily="49" charset="-128"/>
              </a:rPr>
              <a:t> or .data</a:t>
            </a:r>
          </a:p>
          <a:p>
            <a:pPr marL="0" indent="0" algn="ctr">
              <a:buNone/>
            </a:pPr>
            <a:r>
              <a:rPr lang="en-US" sz="3600" dirty="0">
                <a:ea typeface="MS Mincho" panose="02020609040205080304" pitchFamily="49" charset="-128"/>
              </a:rPr>
              <a:t>-=-=-=-=-=-=-=-=-=-=-=-=-=-=-=-</a:t>
            </a:r>
          </a:p>
          <a:p>
            <a:r>
              <a:rPr lang="en-US" sz="3600" b="1" dirty="0">
                <a:ea typeface="MS Mincho" panose="02020609040205080304" pitchFamily="49" charset="-128"/>
              </a:rPr>
              <a:t>Strategy: </a:t>
            </a:r>
            <a:r>
              <a:rPr lang="en-US" sz="3600" dirty="0">
                <a:ea typeface="MS Mincho" panose="02020609040205080304" pitchFamily="49" charset="-128"/>
              </a:rPr>
              <a:t>Pick a size for .</a:t>
            </a:r>
            <a:r>
              <a:rPr lang="en-US" sz="3600" dirty="0" err="1">
                <a:ea typeface="MS Mincho" panose="02020609040205080304" pitchFamily="49" charset="-128"/>
              </a:rPr>
              <a:t>bss</a:t>
            </a:r>
            <a:r>
              <a:rPr lang="en-US" sz="3600" dirty="0">
                <a:ea typeface="MS Mincho" panose="02020609040205080304" pitchFamily="49" charset="-128"/>
              </a:rPr>
              <a:t>, and assign each static variable an offset from the start of .</a:t>
            </a:r>
            <a:r>
              <a:rPr lang="en-US" sz="3600" dirty="0" err="1">
                <a:ea typeface="MS Mincho" panose="02020609040205080304" pitchFamily="49" charset="-128"/>
              </a:rPr>
              <a:t>bss</a:t>
            </a:r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Then, pick a start address for .</a:t>
            </a:r>
            <a:r>
              <a:rPr lang="en-US" sz="3600" dirty="0" err="1">
                <a:ea typeface="MS Mincho" panose="02020609040205080304" pitchFamily="49" charset="-128"/>
              </a:rPr>
              <a:t>bss</a:t>
            </a:r>
            <a:endParaRPr lang="en-US" sz="3600" dirty="0">
              <a:ea typeface="MS Mincho" panose="02020609040205080304" pitchFamily="49" charset="-128"/>
            </a:endParaRP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E.g. “.</a:t>
            </a:r>
            <a:r>
              <a:rPr lang="en-US" sz="3200" dirty="0" err="1">
                <a:ea typeface="MS Mincho" panose="02020609040205080304" pitchFamily="49" charset="-128"/>
              </a:rPr>
              <a:t>bss</a:t>
            </a:r>
            <a:r>
              <a:rPr lang="en-US" sz="3200" dirty="0">
                <a:ea typeface="MS Mincho" panose="02020609040205080304" pitchFamily="49" charset="-128"/>
              </a:rPr>
              <a:t> starts in memory at 0x00400000”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9540A-43B5-9382-36DE-3EE5E9A5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BF8E27-29BE-8E11-000D-051710C454F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E94C441-335B-FE5D-9943-D55784F83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E8499D-AB5A-91E6-8D5C-73F6C17D4CBF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4CDD3B-9B00-7148-F720-45690115CEAD}"/>
              </a:ext>
            </a:extLst>
          </p:cNvPr>
          <p:cNvSpPr/>
          <p:nvPr/>
        </p:nvSpPr>
        <p:spPr>
          <a:xfrm>
            <a:off x="4085197" y="3052386"/>
            <a:ext cx="789410" cy="565743"/>
          </a:xfrm>
          <a:custGeom>
            <a:avLst/>
            <a:gdLst>
              <a:gd name="connsiteX0" fmla="*/ 0 w 789410"/>
              <a:gd name="connsiteY0" fmla="*/ 0 h 565743"/>
              <a:gd name="connsiteX1" fmla="*/ 789410 w 789410"/>
              <a:gd name="connsiteY1" fmla="*/ 0 h 565743"/>
              <a:gd name="connsiteX2" fmla="*/ 789410 w 789410"/>
              <a:gd name="connsiteY2" fmla="*/ 565743 h 565743"/>
              <a:gd name="connsiteX3" fmla="*/ 0 w 789410"/>
              <a:gd name="connsiteY3" fmla="*/ 565743 h 565743"/>
              <a:gd name="connsiteX4" fmla="*/ 0 w 789410"/>
              <a:gd name="connsiteY4" fmla="*/ 0 h 56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410" h="565743" fill="none" extrusionOk="0">
                <a:moveTo>
                  <a:pt x="0" y="0"/>
                </a:moveTo>
                <a:cubicBezTo>
                  <a:pt x="80289" y="11566"/>
                  <a:pt x="438768" y="67677"/>
                  <a:pt x="789410" y="0"/>
                </a:cubicBezTo>
                <a:cubicBezTo>
                  <a:pt x="815312" y="158011"/>
                  <a:pt x="807110" y="382359"/>
                  <a:pt x="789410" y="565743"/>
                </a:cubicBezTo>
                <a:cubicBezTo>
                  <a:pt x="641540" y="587134"/>
                  <a:pt x="358505" y="595645"/>
                  <a:pt x="0" y="565743"/>
                </a:cubicBezTo>
                <a:cubicBezTo>
                  <a:pt x="-35039" y="463807"/>
                  <a:pt x="14530" y="93435"/>
                  <a:pt x="0" y="0"/>
                </a:cubicBezTo>
                <a:close/>
              </a:path>
              <a:path w="789410" h="565743" stroke="0" extrusionOk="0">
                <a:moveTo>
                  <a:pt x="0" y="0"/>
                </a:moveTo>
                <a:cubicBezTo>
                  <a:pt x="329599" y="-48060"/>
                  <a:pt x="536397" y="-31323"/>
                  <a:pt x="789410" y="0"/>
                </a:cubicBezTo>
                <a:cubicBezTo>
                  <a:pt x="775590" y="232092"/>
                  <a:pt x="804716" y="384674"/>
                  <a:pt x="789410" y="565743"/>
                </a:cubicBezTo>
                <a:cubicBezTo>
                  <a:pt x="650515" y="555803"/>
                  <a:pt x="223799" y="511755"/>
                  <a:pt x="0" y="565743"/>
                </a:cubicBezTo>
                <a:cubicBezTo>
                  <a:pt x="48187" y="461949"/>
                  <a:pt x="36025" y="230532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38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97E3CF-D278-431D-CFE0-352BA3659FB3}"/>
              </a:ext>
            </a:extLst>
          </p:cNvPr>
          <p:cNvSpPr/>
          <p:nvPr/>
        </p:nvSpPr>
        <p:spPr>
          <a:xfrm>
            <a:off x="3276052" y="3553443"/>
            <a:ext cx="1072282" cy="565743"/>
          </a:xfrm>
          <a:custGeom>
            <a:avLst/>
            <a:gdLst>
              <a:gd name="connsiteX0" fmla="*/ 0 w 1072282"/>
              <a:gd name="connsiteY0" fmla="*/ 0 h 565743"/>
              <a:gd name="connsiteX1" fmla="*/ 1072282 w 1072282"/>
              <a:gd name="connsiteY1" fmla="*/ 0 h 565743"/>
              <a:gd name="connsiteX2" fmla="*/ 1072282 w 1072282"/>
              <a:gd name="connsiteY2" fmla="*/ 565743 h 565743"/>
              <a:gd name="connsiteX3" fmla="*/ 0 w 1072282"/>
              <a:gd name="connsiteY3" fmla="*/ 565743 h 565743"/>
              <a:gd name="connsiteX4" fmla="*/ 0 w 1072282"/>
              <a:gd name="connsiteY4" fmla="*/ 0 h 56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282" h="565743" fill="none" extrusionOk="0">
                <a:moveTo>
                  <a:pt x="0" y="0"/>
                </a:moveTo>
                <a:cubicBezTo>
                  <a:pt x="494765" y="29834"/>
                  <a:pt x="590607" y="64489"/>
                  <a:pt x="1072282" y="0"/>
                </a:cubicBezTo>
                <a:cubicBezTo>
                  <a:pt x="1098184" y="158011"/>
                  <a:pt x="1089982" y="382359"/>
                  <a:pt x="1072282" y="565743"/>
                </a:cubicBezTo>
                <a:cubicBezTo>
                  <a:pt x="851875" y="635094"/>
                  <a:pt x="483386" y="485033"/>
                  <a:pt x="0" y="565743"/>
                </a:cubicBezTo>
                <a:cubicBezTo>
                  <a:pt x="-35039" y="463807"/>
                  <a:pt x="14530" y="93435"/>
                  <a:pt x="0" y="0"/>
                </a:cubicBezTo>
                <a:close/>
              </a:path>
              <a:path w="1072282" h="565743" stroke="0" extrusionOk="0">
                <a:moveTo>
                  <a:pt x="0" y="0"/>
                </a:moveTo>
                <a:cubicBezTo>
                  <a:pt x="139846" y="30587"/>
                  <a:pt x="939459" y="47295"/>
                  <a:pt x="1072282" y="0"/>
                </a:cubicBezTo>
                <a:cubicBezTo>
                  <a:pt x="1058462" y="232092"/>
                  <a:pt x="1087588" y="384674"/>
                  <a:pt x="1072282" y="565743"/>
                </a:cubicBezTo>
                <a:cubicBezTo>
                  <a:pt x="592994" y="522175"/>
                  <a:pt x="428447" y="492294"/>
                  <a:pt x="0" y="565743"/>
                </a:cubicBezTo>
                <a:cubicBezTo>
                  <a:pt x="48187" y="461949"/>
                  <a:pt x="36025" y="230532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38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32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594DE-8B81-FDA8-251B-8B159DA3F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709458-06C0-4AE7-DEDD-5C3410986CA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2F6E9-A195-2C56-C690-0B3A49F6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Where is .</a:t>
            </a:r>
            <a:r>
              <a:rPr lang="en-US" sz="4800" dirty="0" err="1"/>
              <a:t>bss</a:t>
            </a:r>
            <a:r>
              <a:rPr lang="en-US" sz="48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83B13-41F3-5F94-E223-4B5C924E9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a typeface="MS Mincho" panose="02020609040205080304" pitchFamily="49" charset="-128"/>
              </a:rPr>
              <a:t>We can set it if we are an executable file</a:t>
            </a:r>
          </a:p>
          <a:p>
            <a:r>
              <a:rPr lang="en-US" sz="3200" dirty="0">
                <a:ea typeface="MS Mincho" panose="02020609040205080304" pitchFamily="49" charset="-128"/>
              </a:rPr>
              <a:t>We don’t get to set it if we are a </a:t>
            </a:r>
            <a:r>
              <a:rPr lang="en-US" sz="3200" b="1" dirty="0">
                <a:ea typeface="MS Mincho" panose="02020609040205080304" pitchFamily="49" charset="-128"/>
              </a:rPr>
              <a:t>shared object</a:t>
            </a:r>
            <a:r>
              <a:rPr lang="en-US" sz="3200" dirty="0">
                <a:ea typeface="MS Mincho" panose="02020609040205080304" pitchFamily="49" charset="-128"/>
              </a:rPr>
              <a:t>.</a:t>
            </a:r>
          </a:p>
          <a:p>
            <a:endParaRPr lang="en-US" sz="3200" dirty="0">
              <a:ea typeface="MS Mincho" panose="02020609040205080304" pitchFamily="49" charset="-128"/>
            </a:endParaRPr>
          </a:p>
          <a:p>
            <a:r>
              <a:rPr lang="en-US" sz="3200" dirty="0">
                <a:ea typeface="MS Mincho" panose="02020609040205080304" pitchFamily="49" charset="-128"/>
              </a:rPr>
              <a:t>A shared object is loaded “somewhere” in a parent process.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9540A-43B5-9382-36DE-3EE5E9A5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BF8E27-29BE-8E11-000D-051710C454F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E94C441-335B-FE5D-9943-D55784F83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E8499D-AB5A-91E6-8D5C-73F6C17D4CBF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84353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594DE-8B81-FDA8-251B-8B159DA3F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709458-06C0-4AE7-DEDD-5C3410986CA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2F6E9-A195-2C56-C690-0B3A49F6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Where is .</a:t>
            </a:r>
            <a:r>
              <a:rPr lang="en-US" sz="4800" dirty="0" err="1"/>
              <a:t>bss</a:t>
            </a:r>
            <a:r>
              <a:rPr lang="en-US" sz="48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83B13-41F3-5F94-E223-4B5C924E9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a typeface="MS Mincho" panose="02020609040205080304" pitchFamily="49" charset="-128"/>
              </a:rPr>
              <a:t>We can set it if we are an executable file</a:t>
            </a:r>
          </a:p>
          <a:p>
            <a:r>
              <a:rPr lang="en-US" sz="3200" dirty="0">
                <a:ea typeface="MS Mincho" panose="02020609040205080304" pitchFamily="49" charset="-128"/>
              </a:rPr>
              <a:t>We don’t get to set it if we are a </a:t>
            </a:r>
            <a:r>
              <a:rPr lang="en-US" sz="3200" b="1" dirty="0">
                <a:ea typeface="MS Mincho" panose="02020609040205080304" pitchFamily="49" charset="-128"/>
              </a:rPr>
              <a:t>shared object</a:t>
            </a:r>
            <a:r>
              <a:rPr lang="en-US" sz="3200" dirty="0">
                <a:ea typeface="MS Mincho" panose="02020609040205080304" pitchFamily="49" charset="-128"/>
              </a:rPr>
              <a:t>.</a:t>
            </a:r>
          </a:p>
          <a:p>
            <a:endParaRPr lang="en-US" sz="3200" dirty="0">
              <a:ea typeface="MS Mincho" panose="02020609040205080304" pitchFamily="49" charset="-128"/>
            </a:endParaRPr>
          </a:p>
          <a:p>
            <a:r>
              <a:rPr lang="en-US" sz="3200" dirty="0">
                <a:ea typeface="MS Mincho" panose="02020609040205080304" pitchFamily="49" charset="-128"/>
              </a:rPr>
              <a:t>In the latter case, where is .</a:t>
            </a:r>
            <a:r>
              <a:rPr lang="en-US" sz="3200" dirty="0" err="1">
                <a:ea typeface="MS Mincho" panose="02020609040205080304" pitchFamily="49" charset="-128"/>
              </a:rPr>
              <a:t>bss</a:t>
            </a:r>
            <a:r>
              <a:rPr lang="en-US" sz="3200" dirty="0">
                <a:ea typeface="MS Mincho" panose="02020609040205080304" pitchFamily="49" charset="-128"/>
              </a:rPr>
              <a:t>?</a:t>
            </a:r>
          </a:p>
          <a:p>
            <a:r>
              <a:rPr lang="en-US" sz="3200" dirty="0">
                <a:ea typeface="MS Mincho" panose="02020609040205080304" pitchFamily="49" charset="-128"/>
              </a:rPr>
              <a:t>How can I refer to </a:t>
            </a:r>
            <a:r>
              <a:rPr lang="en-US" sz="3200" b="1" dirty="0">
                <a:solidFill>
                  <a:srgbClr val="C00000"/>
                </a:solidFill>
                <a:ea typeface="MS Mincho" panose="02020609040205080304" pitchFamily="49" charset="-128"/>
              </a:rPr>
              <a:t>0x40408080C0C00000</a:t>
            </a:r>
            <a:r>
              <a:rPr lang="en-US" sz="3200" dirty="0">
                <a:ea typeface="MS Mincho" panose="02020609040205080304" pitchFamily="49" charset="-128"/>
              </a:rPr>
              <a:t> + </a:t>
            </a:r>
            <a:r>
              <a:rPr lang="en-US" sz="3200" dirty="0" err="1">
                <a:ea typeface="MS Mincho" panose="02020609040205080304" pitchFamily="49" charset="-128"/>
              </a:rPr>
              <a:t>bssOffset</a:t>
            </a:r>
            <a:r>
              <a:rPr lang="en-US" sz="3200" dirty="0">
                <a:ea typeface="MS Mincho" panose="02020609040205080304" pitchFamily="49" charset="-128"/>
              </a:rPr>
              <a:t> when I don’t actually know where .</a:t>
            </a:r>
            <a:r>
              <a:rPr lang="en-US" sz="3200" dirty="0" err="1">
                <a:ea typeface="MS Mincho" panose="02020609040205080304" pitchFamily="49" charset="-128"/>
              </a:rPr>
              <a:t>bss</a:t>
            </a:r>
            <a:r>
              <a:rPr lang="en-US" sz="3200" dirty="0">
                <a:ea typeface="MS Mincho" panose="02020609040205080304" pitchFamily="49" charset="-128"/>
              </a:rPr>
              <a:t> starts from?</a:t>
            </a:r>
          </a:p>
          <a:p>
            <a:r>
              <a:rPr lang="en-US" sz="3200" dirty="0">
                <a:ea typeface="MS Mincho" panose="02020609040205080304" pitchFamily="49" charset="-128"/>
              </a:rPr>
              <a:t>To test your researching capabilities, this will be a WA3 question (coming soon!)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9540A-43B5-9382-36DE-3EE5E9A5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BF8E27-29BE-8E11-000D-051710C454F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E94C441-335B-FE5D-9943-D55784F83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E8499D-AB5A-91E6-8D5C-73F6C17D4CBF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675861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594DE-8B81-FDA8-251B-8B159DA3F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709458-06C0-4AE7-DEDD-5C3410986CAE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2F6E9-A195-2C56-C690-0B3A49F6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Executable 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9540A-43B5-9382-36DE-3EE5E9A5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BF8E27-29BE-8E11-000D-051710C454F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E94C441-335B-FE5D-9943-D55784F83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E8499D-AB5A-91E6-8D5C-73F6C17D4CBF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535157A-B2FE-02DF-7CEB-66B52A1E3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 won’t know the size of the executable section until we’re done.</a:t>
            </a:r>
          </a:p>
          <a:p>
            <a:r>
              <a:rPr lang="en-US" sz="3600" dirty="0"/>
              <a:t>We do need a start address though (unless </a:t>
            </a:r>
            <a:r>
              <a:rPr lang="en-US" sz="3600" i="1" dirty="0"/>
              <a:t>.so</a:t>
            </a:r>
            <a:r>
              <a:rPr lang="en-US" sz="3600" dirty="0"/>
              <a:t>)</a:t>
            </a:r>
          </a:p>
          <a:p>
            <a:pPr marL="0" indent="0" algn="ctr">
              <a:buNone/>
            </a:pPr>
            <a:r>
              <a:rPr lang="en-US" sz="3600" dirty="0"/>
              <a:t>-=-=-=-=-=-=-=-=-=-=-=-=-=-=-=-=-=-</a:t>
            </a:r>
          </a:p>
          <a:p>
            <a:r>
              <a:rPr lang="en-US" sz="3600" b="1" dirty="0"/>
              <a:t>Strategy:</a:t>
            </a:r>
            <a:r>
              <a:rPr lang="en-US" sz="3600" dirty="0"/>
              <a:t> Pick “.text starts at 0x00800000”</a:t>
            </a:r>
          </a:p>
          <a:p>
            <a:pPr lvl="1"/>
            <a:r>
              <a:rPr lang="en-US" sz="3200" dirty="0"/>
              <a:t>Where we know the size of any previous sections.</a:t>
            </a:r>
          </a:p>
        </p:txBody>
      </p:sp>
    </p:spTree>
    <p:extLst>
      <p:ext uri="{BB962C8B-B14F-4D97-AF65-F5344CB8AC3E}">
        <p14:creationId xmlns:p14="http://schemas.microsoft.com/office/powerpoint/2010/main" val="4163383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Code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Strategy: Evaluate simple expressions with </a:t>
            </a:r>
            <a:r>
              <a:rPr lang="en-US" sz="3600" dirty="0">
                <a:latin typeface="MS PMincho" panose="02020600040205080304" pitchFamily="18" charset="-128"/>
                <a:ea typeface="MS PMincho" panose="02020600040205080304" pitchFamily="18" charset="-128"/>
              </a:rPr>
              <a:t>RAX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We will need additional complexity for PA4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577168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Code Generation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811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404D54-967B-0F2D-5AF3-0D364261C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716" y="2786419"/>
            <a:ext cx="6154009" cy="2067213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3C09B10-8BF8-9562-F0D2-34E8BA471E8B}"/>
              </a:ext>
            </a:extLst>
          </p:cNvPr>
          <p:cNvSpPr/>
          <p:nvPr/>
        </p:nvSpPr>
        <p:spPr>
          <a:xfrm>
            <a:off x="3690492" y="2427678"/>
            <a:ext cx="2217575" cy="10013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Visit Method</a:t>
            </a:r>
          </a:p>
        </p:txBody>
      </p:sp>
    </p:spTree>
    <p:extLst>
      <p:ext uri="{BB962C8B-B14F-4D97-AF65-F5344CB8AC3E}">
        <p14:creationId xmlns:p14="http://schemas.microsoft.com/office/powerpoint/2010/main" val="2287889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Code Generation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811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404D54-967B-0F2D-5AF3-0D364261C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716" y="2786419"/>
            <a:ext cx="6154009" cy="2067213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3C09B10-8BF8-9562-F0D2-34E8BA471E8B}"/>
              </a:ext>
            </a:extLst>
          </p:cNvPr>
          <p:cNvSpPr/>
          <p:nvPr/>
        </p:nvSpPr>
        <p:spPr>
          <a:xfrm>
            <a:off x="4506216" y="2700512"/>
            <a:ext cx="2072851" cy="1003138"/>
          </a:xfrm>
          <a:prstGeom prst="rightArrow">
            <a:avLst/>
          </a:prstGeom>
          <a:solidFill>
            <a:srgbClr val="0070C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Visit </a:t>
            </a:r>
            <a:r>
              <a:rPr lang="en-US" sz="3200" dirty="0" err="1">
                <a:solidFill>
                  <a:schemeClr val="bg1"/>
                </a:solidFill>
              </a:rPr>
              <a:t>Stmt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40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Code Generation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811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sub rsp,8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404D54-967B-0F2D-5AF3-0D364261C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716" y="2786419"/>
            <a:ext cx="6154009" cy="2067213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3C09B10-8BF8-9562-F0D2-34E8BA471E8B}"/>
              </a:ext>
            </a:extLst>
          </p:cNvPr>
          <p:cNvSpPr/>
          <p:nvPr/>
        </p:nvSpPr>
        <p:spPr>
          <a:xfrm>
            <a:off x="4506216" y="2720246"/>
            <a:ext cx="2072850" cy="96366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Create “x”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9B9330-C4B8-20D1-A87E-163CD4A99D45}"/>
              </a:ext>
            </a:extLst>
          </p:cNvPr>
          <p:cNvSpPr/>
          <p:nvPr/>
        </p:nvSpPr>
        <p:spPr>
          <a:xfrm>
            <a:off x="742950" y="1786612"/>
            <a:ext cx="2457587" cy="690733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CEBF647-FBEA-A633-3D6A-BD11893EB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078973"/>
              </p:ext>
            </p:extLst>
          </p:nvPr>
        </p:nvGraphicFramePr>
        <p:xfrm>
          <a:off x="9262412" y="1119533"/>
          <a:ext cx="2618454" cy="149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8554">
                  <a:extLst>
                    <a:ext uri="{9D8B030D-6E8A-4147-A177-3AD203B41FA5}">
                      <a16:colId xmlns:a16="http://schemas.microsoft.com/office/drawing/2014/main" val="2363670073"/>
                    </a:ext>
                  </a:extLst>
                </a:gridCol>
                <a:gridCol w="1409451">
                  <a:extLst>
                    <a:ext uri="{9D8B030D-6E8A-4147-A177-3AD203B41FA5}">
                      <a16:colId xmlns:a16="http://schemas.microsoft.com/office/drawing/2014/main" val="4072028869"/>
                    </a:ext>
                  </a:extLst>
                </a:gridCol>
                <a:gridCol w="730449">
                  <a:extLst>
                    <a:ext uri="{9D8B030D-6E8A-4147-A177-3AD203B41FA5}">
                      <a16:colId xmlns:a16="http://schemas.microsoft.com/office/drawing/2014/main" val="1733069360"/>
                    </a:ext>
                  </a:extLst>
                </a:gridCol>
              </a:tblGrid>
              <a:tr h="4302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Variables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80741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rbp-0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04683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1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42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51937"/>
            <a:ext cx="10515600" cy="2852737"/>
          </a:xfrm>
        </p:spPr>
        <p:txBody>
          <a:bodyPr/>
          <a:lstStyle/>
          <a:p>
            <a:pPr algn="ctr"/>
            <a:r>
              <a:rPr lang="en-US" dirty="0"/>
              <a:t>PA3 Extension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72711"/>
            <a:ext cx="10515600" cy="271694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Due on Friday 3/22 11:59pm</a:t>
            </a:r>
          </a:p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(Late penalty afterwards)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036006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Code Generation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811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sub rsp,8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rax,4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404D54-967B-0F2D-5AF3-0D364261C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716" y="2786419"/>
            <a:ext cx="6154009" cy="206721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E61C2D1-3705-9129-832F-7A4B66FDC9E2}"/>
              </a:ext>
            </a:extLst>
          </p:cNvPr>
          <p:cNvSpPr/>
          <p:nvPr/>
        </p:nvSpPr>
        <p:spPr>
          <a:xfrm flipH="1">
            <a:off x="8170453" y="2786419"/>
            <a:ext cx="1811747" cy="878756"/>
          </a:xfrm>
          <a:prstGeom prst="rightArrow">
            <a:avLst/>
          </a:prstGeom>
          <a:solidFill>
            <a:srgbClr val="7030A0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Visit Expr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E09657-A116-489E-B205-65B17986CB74}"/>
              </a:ext>
            </a:extLst>
          </p:cNvPr>
          <p:cNvSpPr/>
          <p:nvPr/>
        </p:nvSpPr>
        <p:spPr>
          <a:xfrm>
            <a:off x="742950" y="2445523"/>
            <a:ext cx="2457587" cy="690733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0EA824E-CC4E-A427-C43D-D4BED8312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312411"/>
              </p:ext>
            </p:extLst>
          </p:nvPr>
        </p:nvGraphicFramePr>
        <p:xfrm>
          <a:off x="9262412" y="1119533"/>
          <a:ext cx="2618454" cy="149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8554">
                  <a:extLst>
                    <a:ext uri="{9D8B030D-6E8A-4147-A177-3AD203B41FA5}">
                      <a16:colId xmlns:a16="http://schemas.microsoft.com/office/drawing/2014/main" val="2363670073"/>
                    </a:ext>
                  </a:extLst>
                </a:gridCol>
                <a:gridCol w="1409451">
                  <a:extLst>
                    <a:ext uri="{9D8B030D-6E8A-4147-A177-3AD203B41FA5}">
                      <a16:colId xmlns:a16="http://schemas.microsoft.com/office/drawing/2014/main" val="4072028869"/>
                    </a:ext>
                  </a:extLst>
                </a:gridCol>
                <a:gridCol w="730449">
                  <a:extLst>
                    <a:ext uri="{9D8B030D-6E8A-4147-A177-3AD203B41FA5}">
                      <a16:colId xmlns:a16="http://schemas.microsoft.com/office/drawing/2014/main" val="1733069360"/>
                    </a:ext>
                  </a:extLst>
                </a:gridCol>
              </a:tblGrid>
              <a:tr h="4302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Variables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80741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rbp-0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04683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1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543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Code Generation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811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sub rsp,8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rax,4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404D54-967B-0F2D-5AF3-0D364261C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716" y="2786419"/>
            <a:ext cx="6154009" cy="2067213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3C09B10-8BF8-9562-F0D2-34E8BA471E8B}"/>
              </a:ext>
            </a:extLst>
          </p:cNvPr>
          <p:cNvSpPr/>
          <p:nvPr/>
        </p:nvSpPr>
        <p:spPr>
          <a:xfrm>
            <a:off x="5023228" y="2850561"/>
            <a:ext cx="1582152" cy="709864"/>
          </a:xfrm>
          <a:prstGeom prst="rightArrow">
            <a:avLst/>
          </a:prstGeom>
          <a:solidFill>
            <a:srgbClr val="FFC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Store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81ABA2-DE7B-85BC-07AB-9D9C588C918F}"/>
              </a:ext>
            </a:extLst>
          </p:cNvPr>
          <p:cNvSpPr/>
          <p:nvPr/>
        </p:nvSpPr>
        <p:spPr>
          <a:xfrm>
            <a:off x="742950" y="3033572"/>
            <a:ext cx="3315933" cy="690733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1BCE6A1-8840-D5DE-1BC6-556A976D0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235319"/>
              </p:ext>
            </p:extLst>
          </p:nvPr>
        </p:nvGraphicFramePr>
        <p:xfrm>
          <a:off x="9262412" y="1119533"/>
          <a:ext cx="2618454" cy="149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8554">
                  <a:extLst>
                    <a:ext uri="{9D8B030D-6E8A-4147-A177-3AD203B41FA5}">
                      <a16:colId xmlns:a16="http://schemas.microsoft.com/office/drawing/2014/main" val="2363670073"/>
                    </a:ext>
                  </a:extLst>
                </a:gridCol>
                <a:gridCol w="1409451">
                  <a:extLst>
                    <a:ext uri="{9D8B030D-6E8A-4147-A177-3AD203B41FA5}">
                      <a16:colId xmlns:a16="http://schemas.microsoft.com/office/drawing/2014/main" val="4072028869"/>
                    </a:ext>
                  </a:extLst>
                </a:gridCol>
                <a:gridCol w="730449">
                  <a:extLst>
                    <a:ext uri="{9D8B030D-6E8A-4147-A177-3AD203B41FA5}">
                      <a16:colId xmlns:a16="http://schemas.microsoft.com/office/drawing/2014/main" val="1733069360"/>
                    </a:ext>
                  </a:extLst>
                </a:gridCol>
              </a:tblGrid>
              <a:tr h="4302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Variables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80741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rbp-0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04683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1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284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Code Generation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811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sub rsp,8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rax,4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404D54-967B-0F2D-5AF3-0D364261C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716" y="2786419"/>
            <a:ext cx="6154009" cy="206721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BD8A455-D278-85BA-320D-50B86F0DD7AE}"/>
              </a:ext>
            </a:extLst>
          </p:cNvPr>
          <p:cNvSpPr/>
          <p:nvPr/>
        </p:nvSpPr>
        <p:spPr>
          <a:xfrm>
            <a:off x="4493059" y="2995785"/>
            <a:ext cx="2072851" cy="1003138"/>
          </a:xfrm>
          <a:prstGeom prst="rightArrow">
            <a:avLst/>
          </a:prstGeom>
          <a:solidFill>
            <a:srgbClr val="0070C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Visit </a:t>
            </a:r>
            <a:r>
              <a:rPr lang="en-US" sz="3200" dirty="0" err="1">
                <a:solidFill>
                  <a:schemeClr val="bg1"/>
                </a:solidFill>
              </a:rPr>
              <a:t>Stmt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1C2D609-2D40-A437-A754-8CC38E47A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17799"/>
              </p:ext>
            </p:extLst>
          </p:nvPr>
        </p:nvGraphicFramePr>
        <p:xfrm>
          <a:off x="9262412" y="1119533"/>
          <a:ext cx="2618454" cy="149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8554">
                  <a:extLst>
                    <a:ext uri="{9D8B030D-6E8A-4147-A177-3AD203B41FA5}">
                      <a16:colId xmlns:a16="http://schemas.microsoft.com/office/drawing/2014/main" val="2363670073"/>
                    </a:ext>
                  </a:extLst>
                </a:gridCol>
                <a:gridCol w="1409451">
                  <a:extLst>
                    <a:ext uri="{9D8B030D-6E8A-4147-A177-3AD203B41FA5}">
                      <a16:colId xmlns:a16="http://schemas.microsoft.com/office/drawing/2014/main" val="4072028869"/>
                    </a:ext>
                  </a:extLst>
                </a:gridCol>
                <a:gridCol w="730449">
                  <a:extLst>
                    <a:ext uri="{9D8B030D-6E8A-4147-A177-3AD203B41FA5}">
                      <a16:colId xmlns:a16="http://schemas.microsoft.com/office/drawing/2014/main" val="1733069360"/>
                    </a:ext>
                  </a:extLst>
                </a:gridCol>
              </a:tblGrid>
              <a:tr h="4302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Variables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80741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rbp-0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04683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1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56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Code Generation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811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sub rsp,8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rax,4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add rax,3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404D54-967B-0F2D-5AF3-0D364261C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716" y="2786419"/>
            <a:ext cx="6154009" cy="206721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7E5552EF-D72A-C5A5-55A6-0086658A19D5}"/>
              </a:ext>
            </a:extLst>
          </p:cNvPr>
          <p:cNvSpPr/>
          <p:nvPr/>
        </p:nvSpPr>
        <p:spPr>
          <a:xfrm flipH="1">
            <a:off x="8207289" y="3057976"/>
            <a:ext cx="1811747" cy="878756"/>
          </a:xfrm>
          <a:prstGeom prst="rightArrow">
            <a:avLst/>
          </a:prstGeom>
          <a:solidFill>
            <a:srgbClr val="7030A0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Visit Expr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BC4A02-CB53-7174-418C-224AF1FB68AC}"/>
              </a:ext>
            </a:extLst>
          </p:cNvPr>
          <p:cNvSpPr/>
          <p:nvPr/>
        </p:nvSpPr>
        <p:spPr>
          <a:xfrm>
            <a:off x="742950" y="4273253"/>
            <a:ext cx="3302777" cy="1384181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05C316C-DFBD-20C8-4025-80CDFE5C8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514744"/>
              </p:ext>
            </p:extLst>
          </p:nvPr>
        </p:nvGraphicFramePr>
        <p:xfrm>
          <a:off x="9262412" y="1119533"/>
          <a:ext cx="2618454" cy="149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8554">
                  <a:extLst>
                    <a:ext uri="{9D8B030D-6E8A-4147-A177-3AD203B41FA5}">
                      <a16:colId xmlns:a16="http://schemas.microsoft.com/office/drawing/2014/main" val="2363670073"/>
                    </a:ext>
                  </a:extLst>
                </a:gridCol>
                <a:gridCol w="1409451">
                  <a:extLst>
                    <a:ext uri="{9D8B030D-6E8A-4147-A177-3AD203B41FA5}">
                      <a16:colId xmlns:a16="http://schemas.microsoft.com/office/drawing/2014/main" val="4072028869"/>
                    </a:ext>
                  </a:extLst>
                </a:gridCol>
                <a:gridCol w="730449">
                  <a:extLst>
                    <a:ext uri="{9D8B030D-6E8A-4147-A177-3AD203B41FA5}">
                      <a16:colId xmlns:a16="http://schemas.microsoft.com/office/drawing/2014/main" val="1733069360"/>
                    </a:ext>
                  </a:extLst>
                </a:gridCol>
              </a:tblGrid>
              <a:tr h="4302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Variables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80741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rbp-0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04683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1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202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Code Generation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811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sub rsp,8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rax,4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add rax,3</a:t>
            </a: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404D54-967B-0F2D-5AF3-0D364261C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716" y="2786419"/>
            <a:ext cx="6154009" cy="206721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E8BD036-759B-5AAB-B1AF-3552CA8874B5}"/>
              </a:ext>
            </a:extLst>
          </p:cNvPr>
          <p:cNvSpPr/>
          <p:nvPr/>
        </p:nvSpPr>
        <p:spPr>
          <a:xfrm>
            <a:off x="4983758" y="3164214"/>
            <a:ext cx="1582152" cy="709864"/>
          </a:xfrm>
          <a:prstGeom prst="rightArrow">
            <a:avLst/>
          </a:prstGeom>
          <a:solidFill>
            <a:srgbClr val="FFC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Store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17645C-8909-D556-C39D-55FC7C7C2765}"/>
              </a:ext>
            </a:extLst>
          </p:cNvPr>
          <p:cNvSpPr/>
          <p:nvPr/>
        </p:nvSpPr>
        <p:spPr>
          <a:xfrm>
            <a:off x="742950" y="5488611"/>
            <a:ext cx="3375139" cy="690733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D3D2FBF-56F4-4E45-0D2F-2B68BAF38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197822"/>
              </p:ext>
            </p:extLst>
          </p:nvPr>
        </p:nvGraphicFramePr>
        <p:xfrm>
          <a:off x="9262412" y="1119533"/>
          <a:ext cx="2618454" cy="149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8554">
                  <a:extLst>
                    <a:ext uri="{9D8B030D-6E8A-4147-A177-3AD203B41FA5}">
                      <a16:colId xmlns:a16="http://schemas.microsoft.com/office/drawing/2014/main" val="2363670073"/>
                    </a:ext>
                  </a:extLst>
                </a:gridCol>
                <a:gridCol w="1409451">
                  <a:extLst>
                    <a:ext uri="{9D8B030D-6E8A-4147-A177-3AD203B41FA5}">
                      <a16:colId xmlns:a16="http://schemas.microsoft.com/office/drawing/2014/main" val="4072028869"/>
                    </a:ext>
                  </a:extLst>
                </a:gridCol>
                <a:gridCol w="730449">
                  <a:extLst>
                    <a:ext uri="{9D8B030D-6E8A-4147-A177-3AD203B41FA5}">
                      <a16:colId xmlns:a16="http://schemas.microsoft.com/office/drawing/2014/main" val="1733069360"/>
                    </a:ext>
                  </a:extLst>
                </a:gridCol>
              </a:tblGrid>
              <a:tr h="4302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Variables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80741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rbp-0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04683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1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865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Code Generation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811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sub rsp,8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rax,4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add rax,3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404D54-967B-0F2D-5AF3-0D364261C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716" y="2786419"/>
            <a:ext cx="6154009" cy="206721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5D02F3B-B0BA-1872-E11C-FB53AE400AB6}"/>
              </a:ext>
            </a:extLst>
          </p:cNvPr>
          <p:cNvSpPr/>
          <p:nvPr/>
        </p:nvSpPr>
        <p:spPr>
          <a:xfrm>
            <a:off x="4506216" y="3272078"/>
            <a:ext cx="2072851" cy="1003138"/>
          </a:xfrm>
          <a:prstGeom prst="rightArrow">
            <a:avLst/>
          </a:prstGeom>
          <a:solidFill>
            <a:srgbClr val="0070C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Visit </a:t>
            </a:r>
            <a:r>
              <a:rPr lang="en-US" sz="3200" dirty="0" err="1">
                <a:solidFill>
                  <a:schemeClr val="bg1"/>
                </a:solidFill>
              </a:rPr>
              <a:t>Stmt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DF4A107-F9C6-2E7F-EEBD-9C14ED3F3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733538"/>
              </p:ext>
            </p:extLst>
          </p:nvPr>
        </p:nvGraphicFramePr>
        <p:xfrm>
          <a:off x="9262412" y="1119533"/>
          <a:ext cx="2618454" cy="149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8554">
                  <a:extLst>
                    <a:ext uri="{9D8B030D-6E8A-4147-A177-3AD203B41FA5}">
                      <a16:colId xmlns:a16="http://schemas.microsoft.com/office/drawing/2014/main" val="2363670073"/>
                    </a:ext>
                  </a:extLst>
                </a:gridCol>
                <a:gridCol w="1409451">
                  <a:extLst>
                    <a:ext uri="{9D8B030D-6E8A-4147-A177-3AD203B41FA5}">
                      <a16:colId xmlns:a16="http://schemas.microsoft.com/office/drawing/2014/main" val="4072028869"/>
                    </a:ext>
                  </a:extLst>
                </a:gridCol>
                <a:gridCol w="730449">
                  <a:extLst>
                    <a:ext uri="{9D8B030D-6E8A-4147-A177-3AD203B41FA5}">
                      <a16:colId xmlns:a16="http://schemas.microsoft.com/office/drawing/2014/main" val="1733069360"/>
                    </a:ext>
                  </a:extLst>
                </a:gridCol>
              </a:tblGrid>
              <a:tr h="4302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Variables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80741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rbp-0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04683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1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119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Code Generation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8113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sub rsp,8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rax,4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add rax,3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sub rsp,8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404D54-967B-0F2D-5AF3-0D364261C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716" y="2786419"/>
            <a:ext cx="6154009" cy="206721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84B2D67-A86E-992D-3621-ECD26868EFB6}"/>
              </a:ext>
            </a:extLst>
          </p:cNvPr>
          <p:cNvSpPr/>
          <p:nvPr/>
        </p:nvSpPr>
        <p:spPr>
          <a:xfrm>
            <a:off x="4466746" y="3338191"/>
            <a:ext cx="2072850" cy="96366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Create “y”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58F6EC-1245-1FA6-794F-9C7A182A4C41}"/>
              </a:ext>
            </a:extLst>
          </p:cNvPr>
          <p:cNvSpPr/>
          <p:nvPr/>
        </p:nvSpPr>
        <p:spPr>
          <a:xfrm>
            <a:off x="690791" y="5382957"/>
            <a:ext cx="2457587" cy="690733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D565347-DDC3-2A32-5259-7C71F8361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203087"/>
              </p:ext>
            </p:extLst>
          </p:nvPr>
        </p:nvGraphicFramePr>
        <p:xfrm>
          <a:off x="9262412" y="1119533"/>
          <a:ext cx="2618454" cy="149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8554">
                  <a:extLst>
                    <a:ext uri="{9D8B030D-6E8A-4147-A177-3AD203B41FA5}">
                      <a16:colId xmlns:a16="http://schemas.microsoft.com/office/drawing/2014/main" val="2363670073"/>
                    </a:ext>
                  </a:extLst>
                </a:gridCol>
                <a:gridCol w="1409451">
                  <a:extLst>
                    <a:ext uri="{9D8B030D-6E8A-4147-A177-3AD203B41FA5}">
                      <a16:colId xmlns:a16="http://schemas.microsoft.com/office/drawing/2014/main" val="4072028869"/>
                    </a:ext>
                  </a:extLst>
                </a:gridCol>
                <a:gridCol w="730449">
                  <a:extLst>
                    <a:ext uri="{9D8B030D-6E8A-4147-A177-3AD203B41FA5}">
                      <a16:colId xmlns:a16="http://schemas.microsoft.com/office/drawing/2014/main" val="1733069360"/>
                    </a:ext>
                  </a:extLst>
                </a:gridCol>
              </a:tblGrid>
              <a:tr h="4302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Variables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80741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rbp-0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04683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rbp-8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1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567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Code Generation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8113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sub rsp,8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rax,4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add rax,3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sub rsp,8</a:t>
            </a: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rax,2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404D54-967B-0F2D-5AF3-0D364261C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716" y="2786419"/>
            <a:ext cx="6154009" cy="206721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8FAFC22A-60BF-1266-D907-EC19AE5B5F24}"/>
              </a:ext>
            </a:extLst>
          </p:cNvPr>
          <p:cNvSpPr/>
          <p:nvPr/>
        </p:nvSpPr>
        <p:spPr>
          <a:xfrm flipH="1">
            <a:off x="8180975" y="3380646"/>
            <a:ext cx="1811747" cy="878756"/>
          </a:xfrm>
          <a:prstGeom prst="rightArrow">
            <a:avLst/>
          </a:prstGeom>
          <a:solidFill>
            <a:srgbClr val="7030A0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Visit Expr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C97B9D5-C9DC-5C71-251F-7D06FC093967}"/>
              </a:ext>
            </a:extLst>
          </p:cNvPr>
          <p:cNvSpPr/>
          <p:nvPr/>
        </p:nvSpPr>
        <p:spPr>
          <a:xfrm>
            <a:off x="742950" y="5486230"/>
            <a:ext cx="2457587" cy="690733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F6FFD87-5D94-928E-9BBE-DA0C0C63A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220777"/>
              </p:ext>
            </p:extLst>
          </p:nvPr>
        </p:nvGraphicFramePr>
        <p:xfrm>
          <a:off x="9262412" y="1119533"/>
          <a:ext cx="2618454" cy="149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8554">
                  <a:extLst>
                    <a:ext uri="{9D8B030D-6E8A-4147-A177-3AD203B41FA5}">
                      <a16:colId xmlns:a16="http://schemas.microsoft.com/office/drawing/2014/main" val="2363670073"/>
                    </a:ext>
                  </a:extLst>
                </a:gridCol>
                <a:gridCol w="1409451">
                  <a:extLst>
                    <a:ext uri="{9D8B030D-6E8A-4147-A177-3AD203B41FA5}">
                      <a16:colId xmlns:a16="http://schemas.microsoft.com/office/drawing/2014/main" val="4072028869"/>
                    </a:ext>
                  </a:extLst>
                </a:gridCol>
                <a:gridCol w="730449">
                  <a:extLst>
                    <a:ext uri="{9D8B030D-6E8A-4147-A177-3AD203B41FA5}">
                      <a16:colId xmlns:a16="http://schemas.microsoft.com/office/drawing/2014/main" val="1733069360"/>
                    </a:ext>
                  </a:extLst>
                </a:gridCol>
              </a:tblGrid>
              <a:tr h="4302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Variables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80741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rbp-0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04683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rbp-8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1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479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Code Generation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81137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sub rsp,8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rax,4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add rax,3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sub rsp,8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rax,2</a:t>
            </a: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[rbp-8],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404D54-967B-0F2D-5AF3-0D364261C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716" y="2786419"/>
            <a:ext cx="6154009" cy="206721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7FCDB50-0CA2-50D0-0A1A-C2B8957A2E9F}"/>
              </a:ext>
            </a:extLst>
          </p:cNvPr>
          <p:cNvSpPr/>
          <p:nvPr/>
        </p:nvSpPr>
        <p:spPr>
          <a:xfrm>
            <a:off x="4987058" y="3465092"/>
            <a:ext cx="1582152" cy="709864"/>
          </a:xfrm>
          <a:prstGeom prst="rightArrow">
            <a:avLst/>
          </a:prstGeom>
          <a:solidFill>
            <a:srgbClr val="FFC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Store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418BF2-AE83-B7EF-22F4-C18212EB0742}"/>
              </a:ext>
            </a:extLst>
          </p:cNvPr>
          <p:cNvSpPr/>
          <p:nvPr/>
        </p:nvSpPr>
        <p:spPr>
          <a:xfrm>
            <a:off x="742950" y="5486230"/>
            <a:ext cx="3072532" cy="690733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F65684A-8C82-E05D-CB93-96E5893DF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562646"/>
              </p:ext>
            </p:extLst>
          </p:nvPr>
        </p:nvGraphicFramePr>
        <p:xfrm>
          <a:off x="9262412" y="1119533"/>
          <a:ext cx="2618454" cy="149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8554">
                  <a:extLst>
                    <a:ext uri="{9D8B030D-6E8A-4147-A177-3AD203B41FA5}">
                      <a16:colId xmlns:a16="http://schemas.microsoft.com/office/drawing/2014/main" val="2363670073"/>
                    </a:ext>
                  </a:extLst>
                </a:gridCol>
                <a:gridCol w="1409451">
                  <a:extLst>
                    <a:ext uri="{9D8B030D-6E8A-4147-A177-3AD203B41FA5}">
                      <a16:colId xmlns:a16="http://schemas.microsoft.com/office/drawing/2014/main" val="4072028869"/>
                    </a:ext>
                  </a:extLst>
                </a:gridCol>
                <a:gridCol w="730449">
                  <a:extLst>
                    <a:ext uri="{9D8B030D-6E8A-4147-A177-3AD203B41FA5}">
                      <a16:colId xmlns:a16="http://schemas.microsoft.com/office/drawing/2014/main" val="1733069360"/>
                    </a:ext>
                  </a:extLst>
                </a:gridCol>
              </a:tblGrid>
              <a:tr h="4302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Variables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80741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rbp-0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04683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rbp-8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1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07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Code Generation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27" y="606770"/>
            <a:ext cx="3945157" cy="5681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sub rsp,8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rax,4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add rax,3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sub rsp,8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rax,2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[rbp-8],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404D54-967B-0F2D-5AF3-0D364261C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716" y="2786419"/>
            <a:ext cx="6154009" cy="206721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A563A911-690B-2463-A3F1-1885D3A6CBB5}"/>
              </a:ext>
            </a:extLst>
          </p:cNvPr>
          <p:cNvSpPr/>
          <p:nvPr/>
        </p:nvSpPr>
        <p:spPr>
          <a:xfrm>
            <a:off x="4512794" y="3600999"/>
            <a:ext cx="2072851" cy="1003138"/>
          </a:xfrm>
          <a:prstGeom prst="rightArrow">
            <a:avLst/>
          </a:prstGeom>
          <a:solidFill>
            <a:srgbClr val="0070C0"/>
          </a:solidFill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Visit </a:t>
            </a:r>
            <a:r>
              <a:rPr lang="en-US" sz="3200" dirty="0" err="1">
                <a:solidFill>
                  <a:schemeClr val="bg1"/>
                </a:solidFill>
              </a:rPr>
              <a:t>Stmt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CCF26C4-47BD-B96D-371F-B43A7A56E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300858"/>
              </p:ext>
            </p:extLst>
          </p:nvPr>
        </p:nvGraphicFramePr>
        <p:xfrm>
          <a:off x="9262412" y="1119533"/>
          <a:ext cx="2618454" cy="149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8554">
                  <a:extLst>
                    <a:ext uri="{9D8B030D-6E8A-4147-A177-3AD203B41FA5}">
                      <a16:colId xmlns:a16="http://schemas.microsoft.com/office/drawing/2014/main" val="2363670073"/>
                    </a:ext>
                  </a:extLst>
                </a:gridCol>
                <a:gridCol w="1409451">
                  <a:extLst>
                    <a:ext uri="{9D8B030D-6E8A-4147-A177-3AD203B41FA5}">
                      <a16:colId xmlns:a16="http://schemas.microsoft.com/office/drawing/2014/main" val="4072028869"/>
                    </a:ext>
                  </a:extLst>
                </a:gridCol>
                <a:gridCol w="730449">
                  <a:extLst>
                    <a:ext uri="{9D8B030D-6E8A-4147-A177-3AD203B41FA5}">
                      <a16:colId xmlns:a16="http://schemas.microsoft.com/office/drawing/2014/main" val="1733069360"/>
                    </a:ext>
                  </a:extLst>
                </a:gridCol>
              </a:tblGrid>
              <a:tr h="4302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Variables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80741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rbp-0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04683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rbp-8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1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47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Finally, PA4!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a typeface="MS Mincho" panose="02020609040205080304" pitchFamily="49" charset="-128"/>
              </a:rPr>
              <a:t>PA1: </a:t>
            </a:r>
            <a:r>
              <a:rPr lang="en-US" sz="3600" dirty="0">
                <a:ea typeface="MS Mincho" panose="02020609040205080304" pitchFamily="49" charset="-128"/>
              </a:rPr>
              <a:t>Large step into an unknown project</a:t>
            </a:r>
          </a:p>
          <a:p>
            <a:r>
              <a:rPr lang="en-US" sz="3600" b="1" dirty="0">
                <a:ea typeface="MS Mincho" panose="02020609040205080304" pitchFamily="49" charset="-128"/>
              </a:rPr>
              <a:t>PA2: </a:t>
            </a:r>
            <a:r>
              <a:rPr lang="en-US" sz="3600" dirty="0">
                <a:ea typeface="MS Mincho" panose="02020609040205080304" pitchFamily="49" charset="-128"/>
              </a:rPr>
              <a:t>Comply with someone else’s code</a:t>
            </a:r>
          </a:p>
          <a:p>
            <a:r>
              <a:rPr lang="en-US" sz="3600" b="1" dirty="0">
                <a:ea typeface="MS Mincho" panose="02020609040205080304" pitchFamily="49" charset="-128"/>
              </a:rPr>
              <a:t>PA3: </a:t>
            </a:r>
            <a:r>
              <a:rPr lang="en-US" sz="3600" dirty="0">
                <a:ea typeface="MS Mincho" panose="02020609040205080304" pitchFamily="49" charset="-128"/>
              </a:rPr>
              <a:t>Organize and finish the project (your code and theirs) to accomplish the goal of validating input source code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b="1" dirty="0">
                <a:ea typeface="MS Mincho" panose="02020609040205080304" pitchFamily="49" charset="-128"/>
              </a:rPr>
              <a:t>PA4: </a:t>
            </a:r>
            <a:r>
              <a:rPr lang="en-US" sz="3600" dirty="0">
                <a:ea typeface="MS Mincho" panose="02020609040205080304" pitchFamily="49" charset="-128"/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975845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Code Generation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999" y="606770"/>
            <a:ext cx="3945157" cy="56811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sub rsp,8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rax,4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add rax,3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sub rsp,8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rax,2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[rbp-8],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add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,[rbp-8]</a:t>
            </a: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404D54-967B-0F2D-5AF3-0D364261C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716" y="2786419"/>
            <a:ext cx="6154009" cy="206721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63F1555-810A-74D2-3E6F-B7904A5A929A}"/>
              </a:ext>
            </a:extLst>
          </p:cNvPr>
          <p:cNvSpPr/>
          <p:nvPr/>
        </p:nvSpPr>
        <p:spPr>
          <a:xfrm flipH="1">
            <a:off x="8170453" y="3676674"/>
            <a:ext cx="1811747" cy="878756"/>
          </a:xfrm>
          <a:prstGeom prst="rightArrow">
            <a:avLst/>
          </a:prstGeom>
          <a:solidFill>
            <a:srgbClr val="7030A0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Visit Expr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12DE02-19BD-E021-1B70-E0716CAC572E}"/>
              </a:ext>
            </a:extLst>
          </p:cNvPr>
          <p:cNvSpPr/>
          <p:nvPr/>
        </p:nvSpPr>
        <p:spPr>
          <a:xfrm>
            <a:off x="525862" y="5016500"/>
            <a:ext cx="3368561" cy="1142306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37C1F46-4F3D-D116-3D05-77FBC5A73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300858"/>
              </p:ext>
            </p:extLst>
          </p:nvPr>
        </p:nvGraphicFramePr>
        <p:xfrm>
          <a:off x="9262412" y="1119533"/>
          <a:ext cx="2618454" cy="149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8554">
                  <a:extLst>
                    <a:ext uri="{9D8B030D-6E8A-4147-A177-3AD203B41FA5}">
                      <a16:colId xmlns:a16="http://schemas.microsoft.com/office/drawing/2014/main" val="2363670073"/>
                    </a:ext>
                  </a:extLst>
                </a:gridCol>
                <a:gridCol w="1409451">
                  <a:extLst>
                    <a:ext uri="{9D8B030D-6E8A-4147-A177-3AD203B41FA5}">
                      <a16:colId xmlns:a16="http://schemas.microsoft.com/office/drawing/2014/main" val="4072028869"/>
                    </a:ext>
                  </a:extLst>
                </a:gridCol>
                <a:gridCol w="730449">
                  <a:extLst>
                    <a:ext uri="{9D8B030D-6E8A-4147-A177-3AD203B41FA5}">
                      <a16:colId xmlns:a16="http://schemas.microsoft.com/office/drawing/2014/main" val="1733069360"/>
                    </a:ext>
                  </a:extLst>
                </a:gridCol>
              </a:tblGrid>
              <a:tr h="4302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Variables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80741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rbp-0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04683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rbp-8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1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074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Code Generation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783" y="606770"/>
            <a:ext cx="3945157" cy="56811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sub rsp,8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rax,4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add rax,3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sub rsp,8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rax,2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[rbp-8],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add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,[rbp-8]</a:t>
            </a: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mov 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rbp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],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404D54-967B-0F2D-5AF3-0D364261C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716" y="2786419"/>
            <a:ext cx="6154009" cy="206721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63F1E08-6D7B-DCBD-992F-F11D07E6011B}"/>
              </a:ext>
            </a:extLst>
          </p:cNvPr>
          <p:cNvSpPr/>
          <p:nvPr/>
        </p:nvSpPr>
        <p:spPr>
          <a:xfrm>
            <a:off x="4987058" y="3734804"/>
            <a:ext cx="1582152" cy="709864"/>
          </a:xfrm>
          <a:prstGeom prst="rightArrow">
            <a:avLst/>
          </a:prstGeom>
          <a:solidFill>
            <a:srgbClr val="FFC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Store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0BAE4E-953F-111F-A579-C32119245863}"/>
              </a:ext>
            </a:extLst>
          </p:cNvPr>
          <p:cNvSpPr/>
          <p:nvPr/>
        </p:nvSpPr>
        <p:spPr>
          <a:xfrm>
            <a:off x="705783" y="5538271"/>
            <a:ext cx="2603161" cy="690733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9A36427-768B-CC2D-4582-436165A94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76571"/>
              </p:ext>
            </p:extLst>
          </p:nvPr>
        </p:nvGraphicFramePr>
        <p:xfrm>
          <a:off x="9262412" y="1119533"/>
          <a:ext cx="2618454" cy="149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8554">
                  <a:extLst>
                    <a:ext uri="{9D8B030D-6E8A-4147-A177-3AD203B41FA5}">
                      <a16:colId xmlns:a16="http://schemas.microsoft.com/office/drawing/2014/main" val="2363670073"/>
                    </a:ext>
                  </a:extLst>
                </a:gridCol>
                <a:gridCol w="1409451">
                  <a:extLst>
                    <a:ext uri="{9D8B030D-6E8A-4147-A177-3AD203B41FA5}">
                      <a16:colId xmlns:a16="http://schemas.microsoft.com/office/drawing/2014/main" val="4072028869"/>
                    </a:ext>
                  </a:extLst>
                </a:gridCol>
                <a:gridCol w="730449">
                  <a:extLst>
                    <a:ext uri="{9D8B030D-6E8A-4147-A177-3AD203B41FA5}">
                      <a16:colId xmlns:a16="http://schemas.microsoft.com/office/drawing/2014/main" val="1733069360"/>
                    </a:ext>
                  </a:extLst>
                </a:gridCol>
              </a:tblGrid>
              <a:tr h="4302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Variables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880741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rbp-0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04683"/>
                  </a:ext>
                </a:extLst>
              </a:tr>
              <a:tr h="4660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rbp-8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1952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4CF2FA5-B682-9D27-F82C-82C96B338BFE}"/>
              </a:ext>
            </a:extLst>
          </p:cNvPr>
          <p:cNvSpPr txBox="1"/>
          <p:nvPr/>
        </p:nvSpPr>
        <p:spPr>
          <a:xfrm>
            <a:off x="7716483" y="5331678"/>
            <a:ext cx="3932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Flat assembler file is on the</a:t>
            </a:r>
            <a:br>
              <a:rPr lang="en-US" sz="2400" b="1" dirty="0"/>
            </a:br>
            <a:r>
              <a:rPr lang="en-US" sz="2400" b="1" dirty="0"/>
              <a:t>course website if you want it.</a:t>
            </a:r>
          </a:p>
        </p:txBody>
      </p:sp>
    </p:spTree>
    <p:extLst>
      <p:ext uri="{BB962C8B-B14F-4D97-AF65-F5344CB8AC3E}">
        <p14:creationId xmlns:p14="http://schemas.microsoft.com/office/powerpoint/2010/main" val="2341214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this in action.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Additionally, see how branching is done!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629676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C9044227-071D-4831-94D0-C92D4840B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BA06486-6255-B5FD-FD48-BD90ABD1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In-Class Demo</a:t>
            </a:r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C9F7CD41-37A5-2CB6-5F3C-C4C4662C9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513" y="4337072"/>
            <a:ext cx="3506264" cy="1671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FTL: Faster Than Light</a:t>
            </a:r>
          </a:p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Goals: observe register and branch behavior</a:t>
            </a:r>
          </a:p>
        </p:txBody>
      </p:sp>
      <p:pic>
        <p:nvPicPr>
          <p:cNvPr id="10" name="Content Placeholder 9" descr="A white text on a black background with a planet in the background&#10;&#10;Description automatically generated">
            <a:extLst>
              <a:ext uri="{FF2B5EF4-FFF2-40B4-BE49-F238E27FC236}">
                <a16:creationId xmlns:a16="http://schemas.microsoft.com/office/drawing/2014/main" id="{DDC7316D-A16F-345A-2BD8-AD84160A27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" r="4" b="7975"/>
          <a:stretch/>
        </p:blipFill>
        <p:spPr>
          <a:xfrm>
            <a:off x="20" y="2"/>
            <a:ext cx="3834650" cy="3333747"/>
          </a:xfrm>
          <a:custGeom>
            <a:avLst/>
            <a:gdLst/>
            <a:ahLst/>
            <a:cxnLst/>
            <a:rect l="l" t="t" r="r" b="b"/>
            <a:pathLst>
              <a:path w="3834670" h="3333747">
                <a:moveTo>
                  <a:pt x="0" y="0"/>
                </a:moveTo>
                <a:lnTo>
                  <a:pt x="3066495" y="0"/>
                </a:lnTo>
                <a:lnTo>
                  <a:pt x="3427241" y="1211943"/>
                </a:lnTo>
                <a:lnTo>
                  <a:pt x="3834670" y="3333747"/>
                </a:lnTo>
                <a:lnTo>
                  <a:pt x="0" y="3333747"/>
                </a:lnTo>
                <a:close/>
              </a:path>
            </a:pathLst>
          </a:custGeom>
        </p:spPr>
      </p:pic>
      <p:pic>
        <p:nvPicPr>
          <p:cNvPr id="17" name="Content Placeholder 16" descr="A screenshot of a video game&#10;&#10;Description automatically generated">
            <a:extLst>
              <a:ext uri="{FF2B5EF4-FFF2-40B4-BE49-F238E27FC236}">
                <a16:creationId xmlns:a16="http://schemas.microsoft.com/office/drawing/2014/main" id="{56C17C7B-60B8-8F5E-6B52-3C798A5AE6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 r="21571" b="-2"/>
          <a:stretch/>
        </p:blipFill>
        <p:spPr>
          <a:xfrm>
            <a:off x="1" y="3562350"/>
            <a:ext cx="3986041" cy="3295650"/>
          </a:xfrm>
          <a:custGeom>
            <a:avLst/>
            <a:gdLst/>
            <a:ahLst/>
            <a:cxnLst/>
            <a:rect l="l" t="t" r="r" b="b"/>
            <a:pathLst>
              <a:path w="3986041" h="3295650">
                <a:moveTo>
                  <a:pt x="3878566" y="0"/>
                </a:moveTo>
                <a:lnTo>
                  <a:pt x="3986041" y="559707"/>
                </a:lnTo>
                <a:lnTo>
                  <a:pt x="3751724" y="3295650"/>
                </a:lnTo>
                <a:lnTo>
                  <a:pt x="0" y="329565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C27F758D-B23C-459E-AD21-6621782C7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8" y="0"/>
            <a:ext cx="1339053" cy="6858000"/>
            <a:chOff x="2748588" y="0"/>
            <a:chExt cx="1339053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8DD5D69-A882-48D7-ACFB-68E2DC6B0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4" name="Content Placeholder 13" descr="A screenshot of a video game&#10;&#10;Description automatically generated">
            <a:extLst>
              <a:ext uri="{FF2B5EF4-FFF2-40B4-BE49-F238E27FC236}">
                <a16:creationId xmlns:a16="http://schemas.microsoft.com/office/drawing/2014/main" id="{BE949E48-F3D7-BEDF-0FE8-5BA09AAD0C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9" r="30317"/>
          <a:stretch/>
        </p:blipFill>
        <p:spPr>
          <a:xfrm>
            <a:off x="8240079" y="-1"/>
            <a:ext cx="3951921" cy="6858000"/>
          </a:xfrm>
          <a:custGeom>
            <a:avLst/>
            <a:gdLst/>
            <a:ahLst/>
            <a:cxnLst/>
            <a:rect l="l" t="t" r="r" b="b"/>
            <a:pathLst>
              <a:path w="3951921" h="6858000">
                <a:moveTo>
                  <a:pt x="224707" y="0"/>
                </a:moveTo>
                <a:lnTo>
                  <a:pt x="3951921" y="0"/>
                </a:lnTo>
                <a:lnTo>
                  <a:pt x="3951921" y="6858000"/>
                </a:lnTo>
                <a:lnTo>
                  <a:pt x="886146" y="6858000"/>
                </a:lnTo>
                <a:lnTo>
                  <a:pt x="558800" y="5721062"/>
                </a:lnTo>
                <a:lnTo>
                  <a:pt x="0" y="2712496"/>
                </a:lnTo>
                <a:close/>
              </a:path>
            </a:pathLst>
          </a:cu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57B65906-47BE-4CEA-9E50-301890FFE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1339053" cy="6858000"/>
            <a:chOff x="2748588" y="0"/>
            <a:chExt cx="1339053" cy="6858000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9C1A977-5AC1-49DC-B315-CAB53CF6F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AEEAD2A-AA94-4108-8639-95E861AED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931" y="133489"/>
            <a:ext cx="2635250" cy="7078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C676C43-BC7A-45BD-822E-C8161A761672}" type="slidenum">
              <a:rPr lang="en-US" sz="44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56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Branches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045013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485FA-E59C-51AD-CF72-787334F98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BACCA3-8E31-847C-B4B1-3AED5C510E90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C46FF-220B-EC9C-3802-93470197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B24DA5-9392-8509-A2F6-C336399BC5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>
                    <a:ea typeface="MS Mincho" panose="02020609040205080304" pitchFamily="49" charset="-128"/>
                  </a:rPr>
                  <a:t>Recall: </a:t>
                </a:r>
                <a:r>
                  <a:rPr lang="en-US" sz="3600" dirty="0" err="1">
                    <a:latin typeface="MS Mincho" panose="02020609040205080304" pitchFamily="49" charset="-128"/>
                    <a:ea typeface="MS Mincho" panose="02020609040205080304" pitchFamily="49" charset="-128"/>
                  </a:rPr>
                  <a:t>cmp</a:t>
                </a: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 a, b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≡</m:t>
                    </m:r>
                  </m:oMath>
                </a14:m>
                <a:r>
                  <a:rPr lang="en-US" sz="3600" dirty="0">
                    <a:ea typeface="MS Mincho" panose="02020609040205080304" pitchFamily="49" charset="-128"/>
                  </a:rPr>
                  <a:t> set </a:t>
                </a: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RFLAGS</a:t>
                </a:r>
                <a:r>
                  <a:rPr lang="en-US" sz="3600" dirty="0">
                    <a:ea typeface="MS Mincho" panose="02020609040205080304" pitchFamily="49" charset="-128"/>
                  </a:rPr>
                  <a:t> after “</a:t>
                </a:r>
                <a:r>
                  <a:rPr lang="en-US" sz="3600" dirty="0">
                    <a:latin typeface="MS Mincho" panose="02020609040205080304" pitchFamily="49" charset="-128"/>
                    <a:ea typeface="MS Mincho" panose="02020609040205080304" pitchFamily="49" charset="-128"/>
                  </a:rPr>
                  <a:t>a-b</a:t>
                </a:r>
                <a:r>
                  <a:rPr lang="en-US" sz="3600" dirty="0">
                    <a:ea typeface="MS Mincho" panose="02020609040205080304" pitchFamily="49" charset="-128"/>
                  </a:rPr>
                  <a:t>”</a:t>
                </a: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  <a:p>
                <a:endParaRPr lang="en-US" sz="3600" dirty="0">
                  <a:ea typeface="MS Mincho" panose="02020609040205080304" pitchFamily="49" charset="-128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B24DA5-9392-8509-A2F6-C336399BC5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4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6540B-B563-33D8-8A38-7A73D3EF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BB8353-B093-8EDE-1B12-24785A237E0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E268760-0AA6-074A-4471-8BE3A7879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05D9C4-1143-37A4-BBCC-65C395232283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258105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35809-A5FA-78D6-500A-9C73FE669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BDB13F-B277-BD42-F060-A6A1CE45BC8D}"/>
              </a:ext>
            </a:extLst>
          </p:cNvPr>
          <p:cNvSpPr/>
          <p:nvPr/>
        </p:nvSpPr>
        <p:spPr>
          <a:xfrm>
            <a:off x="3408717" y="1638026"/>
            <a:ext cx="5374566" cy="7104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21CFAC-54BF-C243-4193-F7616CEB72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A28A8-E957-239F-9264-78CA3DB9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Conditions (S1)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CCA2B-76BE-3DC8-99A1-D96855D75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( a &gt;= b ) == ( c &lt; d )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4300" b="1" dirty="0">
                <a:ea typeface="MS Mincho" panose="02020609040205080304" pitchFamily="49" charset="-128"/>
              </a:rPr>
              <a:t>Strategy 1:</a:t>
            </a:r>
            <a:r>
              <a:rPr lang="en-US" sz="3600" dirty="0">
                <a:ea typeface="MS Mincho" panose="02020609040205080304" pitchFamily="49" charset="-128"/>
              </a:rPr>
              <a:t> Is there a way to get data out of the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FLAGS</a:t>
            </a:r>
            <a:r>
              <a:rPr lang="en-US" sz="3600" dirty="0">
                <a:ea typeface="MS Mincho" panose="02020609040205080304" pitchFamily="49" charset="-128"/>
              </a:rPr>
              <a:t> and store them somewhere?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temp0 = a &gt;= b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temp1 = c &lt; d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temp0 = temp0 == temp1</a:t>
            </a:r>
            <a:b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</a:b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cmp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temp0,0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jnz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36D89-A938-7C77-4D0C-0FB0DF28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199015-2BF0-B599-7637-0218515261E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350F8E0-45BD-771C-F889-25C931A8E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7B54F2-2AAC-D1CA-25BE-C96100CBD0D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54604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37896-AB77-45F4-F427-65BBE0623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BB0424-419D-286D-0B71-C31A6DAE2C22}"/>
              </a:ext>
            </a:extLst>
          </p:cNvPr>
          <p:cNvSpPr/>
          <p:nvPr/>
        </p:nvSpPr>
        <p:spPr>
          <a:xfrm>
            <a:off x="3408717" y="1638026"/>
            <a:ext cx="5374566" cy="7104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23B572-C85E-2740-D730-F675AA9853F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7EBE57-2001-43A0-9797-094061831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Conditions (S2)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03B7B-AC39-EA09-B9D6-B4E6D8995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( a &gt;= b ) == ( c &lt; d )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4300" b="1" dirty="0">
                <a:ea typeface="MS Mincho" panose="02020609040205080304" pitchFamily="49" charset="-128"/>
              </a:rPr>
              <a:t>Strategy 2:</a:t>
            </a:r>
            <a:r>
              <a:rPr lang="en-US" sz="3600" dirty="0">
                <a:ea typeface="MS Mincho" panose="02020609040205080304" pitchFamily="49" charset="-128"/>
              </a:rPr>
              <a:t> Figure out a way to leave the last binary comparison, and utilize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je</a:t>
            </a:r>
            <a:r>
              <a:rPr lang="en-US" sz="3600" dirty="0">
                <a:ea typeface="MS Mincho" panose="02020609040205080304" pitchFamily="49" charset="-128"/>
              </a:rPr>
              <a:t> at the very end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temp0 = a &gt;= b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temp1 = c &lt; d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cmp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temp0,temp1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je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FF686-1D42-CBDB-5F45-9EE8CB35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C204DD-E10E-32AD-B6B2-C3A437B2BAC2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6C5DC7E-0150-DF74-DEBD-9D25E6E49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D1617D-570C-5791-0209-952CE2837776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282423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FD403-7338-8A3C-8D6F-8F632DD79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44673B-2908-1EBE-3545-85505A297AC0}"/>
              </a:ext>
            </a:extLst>
          </p:cNvPr>
          <p:cNvSpPr/>
          <p:nvPr/>
        </p:nvSpPr>
        <p:spPr>
          <a:xfrm>
            <a:off x="3408717" y="1638026"/>
            <a:ext cx="5374566" cy="7104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56F8A7-6981-2422-6A26-FE0691E9E4B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0A311-4390-E60A-47AA-84EB98B72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Conditions (S3)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BFA83-D0EB-5188-24C5-153902ABF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( a &gt;= b ) == ( c &lt; d )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4300" b="1" dirty="0">
                <a:ea typeface="MS Mincho" panose="02020609040205080304" pitchFamily="49" charset="-128"/>
              </a:rPr>
              <a:t>Strategy 3:</a:t>
            </a:r>
            <a:r>
              <a:rPr lang="en-US" sz="3600" dirty="0">
                <a:ea typeface="MS Mincho" panose="02020609040205080304" pitchFamily="49" charset="-128"/>
              </a:rPr>
              <a:t> use the conditional jumps themselves: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     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cmp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a,b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            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cmp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c,d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     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jge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isEqual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        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jl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isEq2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      mov [rbp-04],0          mov [rbp-08],0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     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jmp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End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            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jmp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End2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isEqual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: mov [rbp-04],1   </a:t>
            </a:r>
            <a:r>
              <a:rPr lang="en-US" sz="3600" b="1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isEq2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: mov [rbp-08],1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 </a:t>
            </a:r>
            <a:r>
              <a:rPr lang="en-US" sz="3600" b="1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End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: …                </a:t>
            </a:r>
            <a:r>
              <a:rPr lang="en-US" sz="3600" b="1" dirty="0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End2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: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C5482-8897-0B5F-EB51-8A1DFAD5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291A9-1043-88CD-6811-4377D658D02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983D696-DD1C-7E84-C4CB-3B6EB1DF1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F19631-2B4E-960B-BB73-7D787D62482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182794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F6A05-B3B0-BF93-860B-648654E76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AB2B4E-3028-B396-A310-F999C75E16FD}"/>
              </a:ext>
            </a:extLst>
          </p:cNvPr>
          <p:cNvSpPr/>
          <p:nvPr/>
        </p:nvSpPr>
        <p:spPr>
          <a:xfrm>
            <a:off x="3408717" y="1756434"/>
            <a:ext cx="5374566" cy="7104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AD900-CFFB-5E32-BD7D-977A551D1C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C13E4-3546-A625-E37C-EE229E10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Conditions (S3)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A93CA-4D88-48B0-5AEA-EE182005B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( a &gt;= b ) == ( c &lt; d )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Strategy 3 (continued):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	…</a:t>
            </a:r>
            <a:endParaRPr lang="en-US" sz="32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mov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,[rbp-04]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cmp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rax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,[rbp-08]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je </a:t>
            </a:r>
            <a:r>
              <a:rPr lang="en-US" sz="3600" b="1" dirty="0" err="1">
                <a:solidFill>
                  <a:srgbClr val="C0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finalIsEqual</a:t>
            </a:r>
            <a:endParaRPr lang="en-US" sz="3600" b="1" dirty="0">
              <a:solidFill>
                <a:srgbClr val="C0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D6FCD-E450-C59D-7097-126096F3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EEC7C7-188B-A531-B827-18F462408D7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7E8C31C-1E40-55D9-5ADE-3E253736C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0A6043-DA16-D2E1-5AFF-DA71A292269F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66967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Finally, PA4!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ea typeface="MS Mincho" panose="02020609040205080304" pitchFamily="49" charset="-128"/>
              </a:rPr>
              <a:t>PA1: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MS Mincho" panose="02020609040205080304" pitchFamily="49" charset="-128"/>
              </a:rPr>
              <a:t>Large step into an unknown project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ea typeface="MS Mincho" panose="02020609040205080304" pitchFamily="49" charset="-128"/>
              </a:rPr>
              <a:t>PA2: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MS Mincho" panose="02020609040205080304" pitchFamily="49" charset="-128"/>
              </a:rPr>
              <a:t>Comply with someone else’s code</a:t>
            </a:r>
          </a:p>
          <a:p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ea typeface="MS Mincho" panose="02020609040205080304" pitchFamily="49" charset="-128"/>
              </a:rPr>
              <a:t>PA3: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MS Mincho" panose="02020609040205080304" pitchFamily="49" charset="-128"/>
              </a:rPr>
              <a:t>Organize and finish the project (your code and theirs) to accomplish the goal of validating input source code</a:t>
            </a:r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b="1" dirty="0">
                <a:ea typeface="MS Mincho" panose="02020609040205080304" pitchFamily="49" charset="-128"/>
              </a:rPr>
              <a:t>PA4: </a:t>
            </a:r>
            <a:r>
              <a:rPr lang="en-US" sz="3600" dirty="0">
                <a:ea typeface="MS Mincho" panose="02020609040205080304" pitchFamily="49" charset="-128"/>
              </a:rPr>
              <a:t>Research the unknown, </a:t>
            </a:r>
            <a:r>
              <a:rPr lang="en-US" sz="3600" b="1" dirty="0">
                <a:highlight>
                  <a:srgbClr val="00FF00"/>
                </a:highlight>
                <a:ea typeface="MS Mincho" panose="02020609040205080304" pitchFamily="49" charset="-128"/>
              </a:rPr>
              <a:t>read documentation</a:t>
            </a:r>
            <a:r>
              <a:rPr lang="en-US" sz="3600" dirty="0">
                <a:ea typeface="MS Mincho" panose="02020609040205080304" pitchFamily="49" charset="-128"/>
              </a:rPr>
              <a:t>, and write the bytecode output!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0627746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C7FEE-380E-A946-80B8-C2D65560A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1C7887-3CAE-9346-7D03-8D83E9E40C05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8A90D-6EA7-7423-AAFC-26AFE952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Strategy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4334D-98CC-0DFF-6499-4263A4F01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This strategy isn’t wrong, just inelegant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Optimization is actually quite difficult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74AFC-5BDE-DDD6-D272-C33C05B3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2FF2AE-BDA3-E0E7-34B4-9C275986EE4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AE52B36-FC48-5297-620B-466F87657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582E54-D637-CE89-8FEF-90BADD2AF460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168878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00D96-0856-7F83-9FFB-B3C72D55A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207635-D724-2927-3DC7-5310683E819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610A3-D24B-0469-3351-CB4A2D7D2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What do you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EEC79-B3FA-01C2-233A-076432A40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What does the </a:t>
            </a:r>
            <a:r>
              <a:rPr lang="en-US" sz="3600" dirty="0" err="1">
                <a:ea typeface="MS Mincho" panose="02020609040205080304" pitchFamily="49" charset="-128"/>
              </a:rPr>
              <a:t>VisualC</a:t>
            </a:r>
            <a:r>
              <a:rPr lang="en-US" sz="3600" dirty="0">
                <a:ea typeface="MS Mincho" panose="02020609040205080304" pitchFamily="49" charset="-128"/>
              </a:rPr>
              <a:t> compiler do?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Strategy 1, 2, 3, or something else?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Or is it something so optimized that it would take an hour to analyze?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4800" dirty="0">
                <a:ea typeface="MS Mincho" panose="02020609040205080304" pitchFamily="49" charset="-128"/>
              </a:rPr>
              <a:t>Taking guesses!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8D35E-BF88-8B2B-0D92-1E543711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A06562-4B4E-BA1F-E86E-5CFECF7F0B05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B40F748-6B1A-15C5-2815-74A398533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1BB515-24F3-504E-56D2-C31604FAC64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87503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BAF47-42EB-C6A7-80B6-BD34476B5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746549-9A3A-23FC-6565-F3F499D2220D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9BDAE-D098-BC09-A865-6019875B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557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What strategy is this?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5BAB151-EDEE-E320-E725-859F717E4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574" y="1250776"/>
            <a:ext cx="9880851" cy="496904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52969-F1DE-E030-389B-A90A2E98F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432CAB-FA9B-90DC-EC9C-65FC7AC7F6D3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99AFA1A-DEB1-2B5C-0E7E-EF1158A89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CD6260-7B5D-523E-3AC6-95818A59CCCD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2315572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7BAF47-42EB-C6A7-80B6-BD34476B5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5BAB151-EDEE-E320-E725-859F717E4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502"/>
            <a:ext cx="12192000" cy="6131319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432CAB-FA9B-90DC-EC9C-65FC7AC7F6D3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99AFA1A-DEB1-2B5C-0E7E-EF1158A89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  <a:solidFill>
            <a:srgbClr val="1E1E1E"/>
          </a:solidFill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12681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4063E-2AC1-B3DA-3BE8-60DEE3FF6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2354F-EB11-ED8F-0F53-A5E44F8327C4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4D1B4-2CC5-4617-0F50-6620C28D5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MSVC Used Strategy 3!!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67292-CBA2-C903-D996-A878F7EC6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Yes, that’s right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Throw out preconceived notions of elegant/inelegant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In the world of assembly, you do what works!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(And if in the business of optimization, you find the fastest operations, even if it is horribly inelegant)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CA09D-85E9-E0A2-1CCC-638B8CF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EF63DD-7B71-E76F-FD3B-5604D59678B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BD00658-FFB8-EA64-3012-A19C3F954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A8E017-8569-F0EF-7ADC-04914760062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034869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4063E-2AC1-B3DA-3BE8-60DEE3FF6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2354F-EB11-ED8F-0F53-A5E44F8327C4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4D1B4-2CC5-4617-0F50-6620C28D5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Organizing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67292-CBA2-C903-D996-A878F7EC6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We could spend an entire semester on optimization strategies where we just build the compiler more and more and more…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In the interest of time, you may want to take shortcuts in PA4. If it increases execution time by 40ns, the </a:t>
            </a:r>
            <a:r>
              <a:rPr lang="en-US" sz="3600" dirty="0" err="1">
                <a:ea typeface="MS Mincho" panose="02020609040205080304" pitchFamily="49" charset="-128"/>
              </a:rPr>
              <a:t>autograder</a:t>
            </a:r>
            <a:r>
              <a:rPr lang="en-US" sz="3600" dirty="0">
                <a:ea typeface="MS Mincho" panose="02020609040205080304" pitchFamily="49" charset="-128"/>
              </a:rPr>
              <a:t> won’t likely notice.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CA09D-85E9-E0A2-1CCC-638B8CF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EF63DD-7B71-E76F-FD3B-5604D59678BC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BD00658-FFB8-EA64-3012-A19C3F954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A8E017-8569-F0EF-7ADC-04914760062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4959965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7455A-CF2E-45F4-5CDB-56BF4588E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E3D8EC-15E2-07CD-F148-DF25EE07C0D1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0081F-1A2E-13D3-417D-45A031A0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Strategy 1 &amp; 2 (Easy)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2CC96-F55C-3FAD-B08D-AE0D97019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There are instructions that you can use</a:t>
            </a:r>
          </a:p>
          <a:p>
            <a:pPr marL="0" indent="0" algn="ctr">
              <a:buNone/>
            </a:pP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setz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setl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setle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setg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setge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E890-BA89-31E5-6801-BC84C567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E24FC4-0283-75CD-F411-6F48387A9E9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42D3666-9C93-BE54-A30F-BBFAFDA6A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02624E-311E-4AC6-E22D-96B95306CD5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6828799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7455A-CF2E-45F4-5CDB-56BF4588E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E3D8EC-15E2-07CD-F148-DF25EE07C0D1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0081F-1A2E-13D3-417D-45A031A0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Strategy 1 &amp; 2 (Easy)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2CC96-F55C-3FAD-B08D-AE0D97019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There are instructions that you can use</a:t>
            </a:r>
          </a:p>
          <a:p>
            <a:pPr marL="0" indent="0" algn="ctr">
              <a:buNone/>
            </a:pP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setz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setl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setle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setg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,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setge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They will set a byte (</a:t>
            </a:r>
            <a:r>
              <a:rPr lang="en-US" sz="3600" dirty="0">
                <a:latin typeface="MS PMincho" panose="02020600040205080304" pitchFamily="18" charset="-128"/>
                <a:ea typeface="MS PMincho" panose="02020600040205080304" pitchFamily="18" charset="-128"/>
              </a:rPr>
              <a:t>al/cl/dl/bl/ah/</a:t>
            </a:r>
            <a:r>
              <a:rPr lang="en-US" sz="36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ch</a:t>
            </a:r>
            <a:r>
              <a:rPr lang="en-US" sz="3600" dirty="0">
                <a:latin typeface="MS PMincho" panose="02020600040205080304" pitchFamily="18" charset="-128"/>
                <a:ea typeface="MS PMincho" panose="02020600040205080304" pitchFamily="18" charset="-128"/>
              </a:rPr>
              <a:t>/dh/</a:t>
            </a:r>
            <a:r>
              <a:rPr lang="en-US" sz="36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bh</a:t>
            </a:r>
            <a:r>
              <a:rPr lang="en-US" sz="3600" dirty="0">
                <a:ea typeface="MS Mincho" panose="02020609040205080304" pitchFamily="49" charset="-128"/>
              </a:rPr>
              <a:t>) depending on if the flags are zero, less, …, etc.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But what if you didn’t see that documentation?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E890-BA89-31E5-6801-BC84C567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E24FC4-0283-75CD-F411-6F48387A9E9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42D3666-9C93-BE54-A30F-BBFAFDA6A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02624E-311E-4AC6-E22D-96B95306CD5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649832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More Registers?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Wait a minute, </a:t>
            </a:r>
            <a:r>
              <a:rPr lang="en-US" sz="3600" dirty="0">
                <a:latin typeface="MS PMincho" panose="02020600040205080304" pitchFamily="18" charset="-128"/>
                <a:ea typeface="MS PMincho" panose="02020600040205080304" pitchFamily="18" charset="-128"/>
              </a:rPr>
              <a:t>al/cl/dl/bl/ah/</a:t>
            </a:r>
            <a:r>
              <a:rPr lang="en-US" sz="36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ch</a:t>
            </a:r>
            <a:r>
              <a:rPr lang="en-US" sz="3600" dirty="0">
                <a:latin typeface="MS PMincho" panose="02020600040205080304" pitchFamily="18" charset="-128"/>
                <a:ea typeface="MS PMincho" panose="02020600040205080304" pitchFamily="18" charset="-128"/>
              </a:rPr>
              <a:t>/dh/</a:t>
            </a:r>
            <a:r>
              <a:rPr lang="en-US" sz="36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bh</a:t>
            </a:r>
            <a:r>
              <a:rPr lang="en-US" sz="36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3600" dirty="0">
                <a:ea typeface="MS Mincho" panose="02020609040205080304" pitchFamily="49" charset="-128"/>
              </a:rPr>
              <a:t>are not registers we have seen before!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2263688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x64 General Purpose Registers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82573"/>
          </a:xfrm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Wait a minute, </a:t>
            </a:r>
            <a:r>
              <a:rPr lang="en-US" sz="3600" dirty="0">
                <a:latin typeface="MS PMincho" panose="02020600040205080304" pitchFamily="18" charset="-128"/>
                <a:ea typeface="MS PMincho" panose="02020600040205080304" pitchFamily="18" charset="-128"/>
              </a:rPr>
              <a:t>al/cl/dl/bl/ah/</a:t>
            </a:r>
            <a:r>
              <a:rPr lang="en-US" sz="36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ch</a:t>
            </a:r>
            <a:r>
              <a:rPr lang="en-US" sz="3600" dirty="0">
                <a:latin typeface="MS PMincho" panose="02020600040205080304" pitchFamily="18" charset="-128"/>
                <a:ea typeface="MS PMincho" panose="02020600040205080304" pitchFamily="18" charset="-128"/>
              </a:rPr>
              <a:t>/dh/</a:t>
            </a:r>
            <a:r>
              <a:rPr lang="en-US" sz="36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bh</a:t>
            </a:r>
            <a:r>
              <a:rPr lang="en-US" sz="3600" dirty="0">
                <a:latin typeface="MS PMincho" panose="02020600040205080304" pitchFamily="18" charset="-128"/>
                <a:ea typeface="MS PMincho" panose="02020600040205080304" pitchFamily="18" charset="-128"/>
              </a:rPr>
              <a:t> </a:t>
            </a:r>
            <a:r>
              <a:rPr lang="en-US" sz="3600" dirty="0">
                <a:ea typeface="MS Mincho" panose="02020609040205080304" pitchFamily="49" charset="-128"/>
              </a:rPr>
              <a:t>are not registers we have seen before!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49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B20D90-49EE-7036-D11C-A3B851041E88}"/>
              </a:ext>
            </a:extLst>
          </p:cNvPr>
          <p:cNvSpPr/>
          <p:nvPr/>
        </p:nvSpPr>
        <p:spPr>
          <a:xfrm>
            <a:off x="982377" y="2942472"/>
            <a:ext cx="10209704" cy="7565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RAX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1FE4CD1-7445-A279-5BD8-29175E73041C}"/>
              </a:ext>
            </a:extLst>
          </p:cNvPr>
          <p:cNvSpPr/>
          <p:nvPr/>
        </p:nvSpPr>
        <p:spPr>
          <a:xfrm rot="16200000">
            <a:off x="5945812" y="-1071350"/>
            <a:ext cx="287258" cy="1020528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5540C-16EB-104A-7AC6-C3847D73DE27}"/>
              </a:ext>
            </a:extLst>
          </p:cNvPr>
          <p:cNvSpPr txBox="1"/>
          <p:nvPr/>
        </p:nvSpPr>
        <p:spPr>
          <a:xfrm>
            <a:off x="5448226" y="4199771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64-bit</a:t>
            </a:r>
          </a:p>
        </p:txBody>
      </p:sp>
    </p:spTree>
    <p:extLst>
      <p:ext uri="{BB962C8B-B14F-4D97-AF65-F5344CB8AC3E}">
        <p14:creationId xmlns:p14="http://schemas.microsoft.com/office/powerpoint/2010/main" val="413665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B1DA3-B528-F79C-D4EC-52FA37219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6110B6-756D-141E-9546-041562358892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2EF3D-7A1F-0407-D369-75745AB64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Today’s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38B29-E3BF-1864-300D-56DF1F1F5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Implement: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if( ( a &gt;= b ) == ( c &lt; d ) ) {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a = 3;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b = 4;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57000-1BC6-0CDC-18A9-3428C1BA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3B6DC2-086E-5A7A-3DD9-E1681B3465BB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B2322CD-7FCE-DF6E-66B7-89EEB807C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8A2EF4-C13F-55F8-8E0E-6AC8246F82D5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2524810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x64 General Purpose Registers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B20D90-49EE-7036-D11C-A3B851041E88}"/>
              </a:ext>
            </a:extLst>
          </p:cNvPr>
          <p:cNvSpPr/>
          <p:nvPr/>
        </p:nvSpPr>
        <p:spPr>
          <a:xfrm>
            <a:off x="982377" y="2942472"/>
            <a:ext cx="10205281" cy="7565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RAX                                                   …….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1FE4CD1-7445-A279-5BD8-29175E73041C}"/>
              </a:ext>
            </a:extLst>
          </p:cNvPr>
          <p:cNvSpPr/>
          <p:nvPr/>
        </p:nvSpPr>
        <p:spPr>
          <a:xfrm rot="16200000">
            <a:off x="5945812" y="-176685"/>
            <a:ext cx="287258" cy="1020528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5540C-16EB-104A-7AC6-C3847D73DE27}"/>
              </a:ext>
            </a:extLst>
          </p:cNvPr>
          <p:cNvSpPr txBox="1"/>
          <p:nvPr/>
        </p:nvSpPr>
        <p:spPr>
          <a:xfrm>
            <a:off x="5448226" y="5094436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64-bit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B1C064-7667-2450-956C-A7840FA42A2D}"/>
              </a:ext>
            </a:extLst>
          </p:cNvPr>
          <p:cNvSpPr/>
          <p:nvPr/>
        </p:nvSpPr>
        <p:spPr>
          <a:xfrm>
            <a:off x="6096000" y="3065348"/>
            <a:ext cx="5096081" cy="63073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EAX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0A72CB79-25A1-F23A-A0EA-0054AE4E84F8}"/>
              </a:ext>
            </a:extLst>
          </p:cNvPr>
          <p:cNvSpPr/>
          <p:nvPr/>
        </p:nvSpPr>
        <p:spPr>
          <a:xfrm rot="16200000">
            <a:off x="8498199" y="1450891"/>
            <a:ext cx="287258" cy="5091657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AE7E64-2AC1-E7A7-FAA8-48B7AEA9CF82}"/>
              </a:ext>
            </a:extLst>
          </p:cNvPr>
          <p:cNvSpPr txBox="1"/>
          <p:nvPr/>
        </p:nvSpPr>
        <p:spPr>
          <a:xfrm>
            <a:off x="7994054" y="4107419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32-bit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1F9F54A-CF4B-3029-6BAB-F72B24856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876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x64 General Purpose Registers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B20D90-49EE-7036-D11C-A3B851041E88}"/>
              </a:ext>
            </a:extLst>
          </p:cNvPr>
          <p:cNvSpPr/>
          <p:nvPr/>
        </p:nvSpPr>
        <p:spPr>
          <a:xfrm>
            <a:off x="982377" y="2942472"/>
            <a:ext cx="10205281" cy="7565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RAX                                                   …….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1FE4CD1-7445-A279-5BD8-29175E73041C}"/>
              </a:ext>
            </a:extLst>
          </p:cNvPr>
          <p:cNvSpPr/>
          <p:nvPr/>
        </p:nvSpPr>
        <p:spPr>
          <a:xfrm rot="16200000">
            <a:off x="5945812" y="448263"/>
            <a:ext cx="287258" cy="1020528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5540C-16EB-104A-7AC6-C3847D73DE27}"/>
              </a:ext>
            </a:extLst>
          </p:cNvPr>
          <p:cNvSpPr txBox="1"/>
          <p:nvPr/>
        </p:nvSpPr>
        <p:spPr>
          <a:xfrm>
            <a:off x="5448226" y="5719384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64-bit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B1C064-7667-2450-956C-A7840FA42A2D}"/>
              </a:ext>
            </a:extLst>
          </p:cNvPr>
          <p:cNvSpPr/>
          <p:nvPr/>
        </p:nvSpPr>
        <p:spPr>
          <a:xfrm>
            <a:off x="6096000" y="3065348"/>
            <a:ext cx="5096081" cy="63073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EAX                        …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0A72CB79-25A1-F23A-A0EA-0054AE4E84F8}"/>
              </a:ext>
            </a:extLst>
          </p:cNvPr>
          <p:cNvSpPr/>
          <p:nvPr/>
        </p:nvSpPr>
        <p:spPr>
          <a:xfrm rot="16200000">
            <a:off x="8498199" y="2227141"/>
            <a:ext cx="287258" cy="5091657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AE7E64-2AC1-E7A7-FAA8-48B7AEA9CF82}"/>
              </a:ext>
            </a:extLst>
          </p:cNvPr>
          <p:cNvSpPr txBox="1"/>
          <p:nvPr/>
        </p:nvSpPr>
        <p:spPr>
          <a:xfrm>
            <a:off x="7994054" y="4883669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32-bit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1DE570-841C-3E24-47AE-C02C0FCB26C5}"/>
              </a:ext>
            </a:extLst>
          </p:cNvPr>
          <p:cNvSpPr/>
          <p:nvPr/>
        </p:nvSpPr>
        <p:spPr>
          <a:xfrm>
            <a:off x="8610600" y="3162298"/>
            <a:ext cx="2581480" cy="53378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AX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64670BE5-79F5-9A7F-0C9E-3C98D26D4718}"/>
              </a:ext>
            </a:extLst>
          </p:cNvPr>
          <p:cNvSpPr/>
          <p:nvPr/>
        </p:nvSpPr>
        <p:spPr>
          <a:xfrm rot="16200000">
            <a:off x="9755500" y="2623420"/>
            <a:ext cx="287258" cy="2577054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D37503-C9CA-DB60-1380-487B28643ED4}"/>
              </a:ext>
            </a:extLst>
          </p:cNvPr>
          <p:cNvSpPr txBox="1"/>
          <p:nvPr/>
        </p:nvSpPr>
        <p:spPr>
          <a:xfrm>
            <a:off x="9251355" y="4030342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16-bit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D36116B-A67A-EE4A-61FF-C0557EC33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428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x64 General Purpose Registers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B20D90-49EE-7036-D11C-A3B851041E88}"/>
              </a:ext>
            </a:extLst>
          </p:cNvPr>
          <p:cNvSpPr/>
          <p:nvPr/>
        </p:nvSpPr>
        <p:spPr>
          <a:xfrm>
            <a:off x="982377" y="2942472"/>
            <a:ext cx="10205281" cy="7565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RAX                                                   …….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1FE4CD1-7445-A279-5BD8-29175E73041C}"/>
              </a:ext>
            </a:extLst>
          </p:cNvPr>
          <p:cNvSpPr/>
          <p:nvPr/>
        </p:nvSpPr>
        <p:spPr>
          <a:xfrm rot="16200000">
            <a:off x="5945812" y="777181"/>
            <a:ext cx="287258" cy="1020528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5540C-16EB-104A-7AC6-C3847D73DE27}"/>
              </a:ext>
            </a:extLst>
          </p:cNvPr>
          <p:cNvSpPr txBox="1"/>
          <p:nvPr/>
        </p:nvSpPr>
        <p:spPr>
          <a:xfrm>
            <a:off x="5633372" y="5952404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64-bit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B1C064-7667-2450-956C-A7840FA42A2D}"/>
              </a:ext>
            </a:extLst>
          </p:cNvPr>
          <p:cNvSpPr/>
          <p:nvPr/>
        </p:nvSpPr>
        <p:spPr>
          <a:xfrm>
            <a:off x="6096000" y="3065348"/>
            <a:ext cx="5096081" cy="63073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EAX                        …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0A72CB79-25A1-F23A-A0EA-0054AE4E84F8}"/>
              </a:ext>
            </a:extLst>
          </p:cNvPr>
          <p:cNvSpPr/>
          <p:nvPr/>
        </p:nvSpPr>
        <p:spPr>
          <a:xfrm rot="16200000">
            <a:off x="8498199" y="2917874"/>
            <a:ext cx="287258" cy="5091657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AE7E64-2AC1-E7A7-FAA8-48B7AEA9CF82}"/>
              </a:ext>
            </a:extLst>
          </p:cNvPr>
          <p:cNvSpPr txBox="1"/>
          <p:nvPr/>
        </p:nvSpPr>
        <p:spPr>
          <a:xfrm>
            <a:off x="8179200" y="5521774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32-bit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1DE570-841C-3E24-47AE-C02C0FCB26C5}"/>
              </a:ext>
            </a:extLst>
          </p:cNvPr>
          <p:cNvSpPr/>
          <p:nvPr/>
        </p:nvSpPr>
        <p:spPr>
          <a:xfrm>
            <a:off x="8610600" y="3162298"/>
            <a:ext cx="2581480" cy="53378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AX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64670BE5-79F5-9A7F-0C9E-3C98D26D4718}"/>
              </a:ext>
            </a:extLst>
          </p:cNvPr>
          <p:cNvSpPr/>
          <p:nvPr/>
        </p:nvSpPr>
        <p:spPr>
          <a:xfrm rot="16200000">
            <a:off x="9755500" y="3787798"/>
            <a:ext cx="287258" cy="2577054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D37503-C9CA-DB60-1380-487B28643ED4}"/>
              </a:ext>
            </a:extLst>
          </p:cNvPr>
          <p:cNvSpPr txBox="1"/>
          <p:nvPr/>
        </p:nvSpPr>
        <p:spPr>
          <a:xfrm>
            <a:off x="9436501" y="5069729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16-bit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2C277B98-9E81-2D29-4B9C-61A267F588B2}"/>
              </a:ext>
            </a:extLst>
          </p:cNvPr>
          <p:cNvSpPr/>
          <p:nvPr/>
        </p:nvSpPr>
        <p:spPr>
          <a:xfrm rot="16200000">
            <a:off x="9115222" y="3225571"/>
            <a:ext cx="287258" cy="1296498"/>
          </a:xfrm>
          <a:prstGeom prst="leftBrace">
            <a:avLst/>
          </a:prstGeom>
          <a:solidFill>
            <a:schemeClr val="accent4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4FCB37F5-3D06-5FDA-1A7E-B4AD14F2863A}"/>
              </a:ext>
            </a:extLst>
          </p:cNvPr>
          <p:cNvSpPr/>
          <p:nvPr/>
        </p:nvSpPr>
        <p:spPr>
          <a:xfrm rot="16200000">
            <a:off x="10403751" y="3232069"/>
            <a:ext cx="287258" cy="1280555"/>
          </a:xfrm>
          <a:prstGeom prst="leftBrace">
            <a:avLst/>
          </a:prstGeom>
          <a:solidFill>
            <a:srgbClr val="7030A0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6CEC69-3B7E-B59F-2F16-B08A4F233D1F}"/>
              </a:ext>
            </a:extLst>
          </p:cNvPr>
          <p:cNvSpPr txBox="1"/>
          <p:nvPr/>
        </p:nvSpPr>
        <p:spPr>
          <a:xfrm>
            <a:off x="7794158" y="3966692"/>
            <a:ext cx="319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8bit: AH       AL</a:t>
            </a:r>
          </a:p>
        </p:txBody>
      </p:sp>
    </p:spTree>
    <p:extLst>
      <p:ext uri="{BB962C8B-B14F-4D97-AF65-F5344CB8AC3E}">
        <p14:creationId xmlns:p14="http://schemas.microsoft.com/office/powerpoint/2010/main" val="40543725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Useful Register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D2984AA-7018-4419-0FA0-E52BF000C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648026"/>
              </p:ext>
            </p:extLst>
          </p:nvPr>
        </p:nvGraphicFramePr>
        <p:xfrm>
          <a:off x="309186" y="1825625"/>
          <a:ext cx="11268828" cy="4414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52092">
                  <a:extLst>
                    <a:ext uri="{9D8B030D-6E8A-4147-A177-3AD203B41FA5}">
                      <a16:colId xmlns:a16="http://schemas.microsoft.com/office/drawing/2014/main" val="3502250232"/>
                    </a:ext>
                  </a:extLst>
                </a:gridCol>
                <a:gridCol w="626046">
                  <a:extLst>
                    <a:ext uri="{9D8B030D-6E8A-4147-A177-3AD203B41FA5}">
                      <a16:colId xmlns:a16="http://schemas.microsoft.com/office/drawing/2014/main" val="1417270256"/>
                    </a:ext>
                  </a:extLst>
                </a:gridCol>
                <a:gridCol w="626046">
                  <a:extLst>
                    <a:ext uri="{9D8B030D-6E8A-4147-A177-3AD203B41FA5}">
                      <a16:colId xmlns:a16="http://schemas.microsoft.com/office/drawing/2014/main" val="3942641816"/>
                    </a:ext>
                  </a:extLst>
                </a:gridCol>
                <a:gridCol w="626046">
                  <a:extLst>
                    <a:ext uri="{9D8B030D-6E8A-4147-A177-3AD203B41FA5}">
                      <a16:colId xmlns:a16="http://schemas.microsoft.com/office/drawing/2014/main" val="540124314"/>
                    </a:ext>
                  </a:extLst>
                </a:gridCol>
                <a:gridCol w="626046">
                  <a:extLst>
                    <a:ext uri="{9D8B030D-6E8A-4147-A177-3AD203B41FA5}">
                      <a16:colId xmlns:a16="http://schemas.microsoft.com/office/drawing/2014/main" val="2953552491"/>
                    </a:ext>
                  </a:extLst>
                </a:gridCol>
                <a:gridCol w="626046">
                  <a:extLst>
                    <a:ext uri="{9D8B030D-6E8A-4147-A177-3AD203B41FA5}">
                      <a16:colId xmlns:a16="http://schemas.microsoft.com/office/drawing/2014/main" val="1662841786"/>
                    </a:ext>
                  </a:extLst>
                </a:gridCol>
                <a:gridCol w="626046">
                  <a:extLst>
                    <a:ext uri="{9D8B030D-6E8A-4147-A177-3AD203B41FA5}">
                      <a16:colId xmlns:a16="http://schemas.microsoft.com/office/drawing/2014/main" val="1802400018"/>
                    </a:ext>
                  </a:extLst>
                </a:gridCol>
                <a:gridCol w="626046">
                  <a:extLst>
                    <a:ext uri="{9D8B030D-6E8A-4147-A177-3AD203B41FA5}">
                      <a16:colId xmlns:a16="http://schemas.microsoft.com/office/drawing/2014/main" val="3436402616"/>
                    </a:ext>
                  </a:extLst>
                </a:gridCol>
                <a:gridCol w="626046">
                  <a:extLst>
                    <a:ext uri="{9D8B030D-6E8A-4147-A177-3AD203B41FA5}">
                      <a16:colId xmlns:a16="http://schemas.microsoft.com/office/drawing/2014/main" val="262843030"/>
                    </a:ext>
                  </a:extLst>
                </a:gridCol>
                <a:gridCol w="1252092">
                  <a:extLst>
                    <a:ext uri="{9D8B030D-6E8A-4147-A177-3AD203B41FA5}">
                      <a16:colId xmlns:a16="http://schemas.microsoft.com/office/drawing/2014/main" val="765097291"/>
                    </a:ext>
                  </a:extLst>
                </a:gridCol>
                <a:gridCol w="1252092">
                  <a:extLst>
                    <a:ext uri="{9D8B030D-6E8A-4147-A177-3AD203B41FA5}">
                      <a16:colId xmlns:a16="http://schemas.microsoft.com/office/drawing/2014/main" val="3744625527"/>
                    </a:ext>
                  </a:extLst>
                </a:gridCol>
                <a:gridCol w="1252092">
                  <a:extLst>
                    <a:ext uri="{9D8B030D-6E8A-4147-A177-3AD203B41FA5}">
                      <a16:colId xmlns:a16="http://schemas.microsoft.com/office/drawing/2014/main" val="1744092761"/>
                    </a:ext>
                  </a:extLst>
                </a:gridCol>
                <a:gridCol w="1252092">
                  <a:extLst>
                    <a:ext uri="{9D8B030D-6E8A-4147-A177-3AD203B41FA5}">
                      <a16:colId xmlns:a16="http://schemas.microsoft.com/office/drawing/2014/main" val="3564062269"/>
                    </a:ext>
                  </a:extLst>
                </a:gridCol>
              </a:tblGrid>
              <a:tr h="867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64-bit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RAX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RCX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RDX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RBX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RBP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RDI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9032824"/>
                  </a:ext>
                </a:extLst>
              </a:tr>
              <a:tr h="867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32-bit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EAX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ECX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EDX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EBX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EBP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EDI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4121359"/>
                  </a:ext>
                </a:extLst>
              </a:tr>
              <a:tr h="867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16-bit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AX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CX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DX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BX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0753911"/>
                  </a:ext>
                </a:extLst>
              </a:tr>
              <a:tr h="867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8-bit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053781"/>
                  </a:ext>
                </a:extLst>
              </a:tr>
              <a:tr h="867410">
                <a:tc gridSpan="1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Honorable Mentions: MM0, ST(0), XMM0, YMM0, ZMM0, CS, SS, DS, ES, FS, GS, GDTR, IDTR, TR, LDTR, CR, DR, IP…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2139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7027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Useful Register List (2) (REX prefix)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D2984AA-7018-4419-0FA0-E52BF000C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035273"/>
              </p:ext>
            </p:extLst>
          </p:nvPr>
        </p:nvGraphicFramePr>
        <p:xfrm>
          <a:off x="309186" y="1825625"/>
          <a:ext cx="11268828" cy="39738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52092">
                  <a:extLst>
                    <a:ext uri="{9D8B030D-6E8A-4147-A177-3AD203B41FA5}">
                      <a16:colId xmlns:a16="http://schemas.microsoft.com/office/drawing/2014/main" val="3502250232"/>
                    </a:ext>
                  </a:extLst>
                </a:gridCol>
                <a:gridCol w="1252092">
                  <a:extLst>
                    <a:ext uri="{9D8B030D-6E8A-4147-A177-3AD203B41FA5}">
                      <a16:colId xmlns:a16="http://schemas.microsoft.com/office/drawing/2014/main" val="1417270256"/>
                    </a:ext>
                  </a:extLst>
                </a:gridCol>
                <a:gridCol w="1252092">
                  <a:extLst>
                    <a:ext uri="{9D8B030D-6E8A-4147-A177-3AD203B41FA5}">
                      <a16:colId xmlns:a16="http://schemas.microsoft.com/office/drawing/2014/main" val="540124314"/>
                    </a:ext>
                  </a:extLst>
                </a:gridCol>
                <a:gridCol w="1252092">
                  <a:extLst>
                    <a:ext uri="{9D8B030D-6E8A-4147-A177-3AD203B41FA5}">
                      <a16:colId xmlns:a16="http://schemas.microsoft.com/office/drawing/2014/main" val="1662841786"/>
                    </a:ext>
                  </a:extLst>
                </a:gridCol>
                <a:gridCol w="1252092">
                  <a:extLst>
                    <a:ext uri="{9D8B030D-6E8A-4147-A177-3AD203B41FA5}">
                      <a16:colId xmlns:a16="http://schemas.microsoft.com/office/drawing/2014/main" val="3436402616"/>
                    </a:ext>
                  </a:extLst>
                </a:gridCol>
                <a:gridCol w="1252092">
                  <a:extLst>
                    <a:ext uri="{9D8B030D-6E8A-4147-A177-3AD203B41FA5}">
                      <a16:colId xmlns:a16="http://schemas.microsoft.com/office/drawing/2014/main" val="765097291"/>
                    </a:ext>
                  </a:extLst>
                </a:gridCol>
                <a:gridCol w="1252092">
                  <a:extLst>
                    <a:ext uri="{9D8B030D-6E8A-4147-A177-3AD203B41FA5}">
                      <a16:colId xmlns:a16="http://schemas.microsoft.com/office/drawing/2014/main" val="3744625527"/>
                    </a:ext>
                  </a:extLst>
                </a:gridCol>
                <a:gridCol w="1252092">
                  <a:extLst>
                    <a:ext uri="{9D8B030D-6E8A-4147-A177-3AD203B41FA5}">
                      <a16:colId xmlns:a16="http://schemas.microsoft.com/office/drawing/2014/main" val="1744092761"/>
                    </a:ext>
                  </a:extLst>
                </a:gridCol>
                <a:gridCol w="1252092">
                  <a:extLst>
                    <a:ext uri="{9D8B030D-6E8A-4147-A177-3AD203B41FA5}">
                      <a16:colId xmlns:a16="http://schemas.microsoft.com/office/drawing/2014/main" val="3564062269"/>
                    </a:ext>
                  </a:extLst>
                </a:gridCol>
              </a:tblGrid>
              <a:tr h="867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64-bit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9032824"/>
                  </a:ext>
                </a:extLst>
              </a:tr>
              <a:tr h="867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32-bit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R8D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R9D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R10D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R11D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R12D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R13D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R14D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R15D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4121359"/>
                  </a:ext>
                </a:extLst>
              </a:tr>
              <a:tr h="867410">
                <a:tc gridSpan="9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If operand R: REX.R, if R/M base: REX.B, if index: REX.X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2139609"/>
                  </a:ext>
                </a:extLst>
              </a:tr>
              <a:tr h="867410">
                <a:tc gridSpan="9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Note: Flag REX.W has to be set to use 64-bit </a:t>
                      </a:r>
                      <a:r>
                        <a:rPr lang="en-US" sz="2800" i="1" dirty="0"/>
                        <a:t>operands </a:t>
                      </a:r>
                      <a:r>
                        <a:rPr lang="en-US" sz="2800" i="0" dirty="0"/>
                        <a:t>(RAX-R15)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(otherwise it defaults to 32-bit operand EAX-R15D)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We will cover encoding later.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3025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Back to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This emulates what your googling might look like: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ea typeface="MS Mincho" panose="02020609040205080304" pitchFamily="49" charset="-128"/>
              </a:rPr>
              <a:t>“Oh, I see something I haven’t seen before”</a:t>
            </a:r>
          </a:p>
          <a:p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ea typeface="MS Mincho" panose="02020609040205080304" pitchFamily="49" charset="-128"/>
              </a:rPr>
              <a:t>“I have now learned the new thing”</a:t>
            </a:r>
          </a:p>
          <a:p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ea typeface="MS Mincho" panose="02020609040205080304" pitchFamily="49" charset="-128"/>
              </a:rPr>
              <a:t>“How can I apply the new thing?”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8005687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Back to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We are currently after: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“I want to resolve a == b” to a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9612598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017FD8-1BE9-1F49-D5FC-FB02CEE75F6A}"/>
              </a:ext>
            </a:extLst>
          </p:cNvPr>
          <p:cNvSpPr/>
          <p:nvPr/>
        </p:nvSpPr>
        <p:spPr>
          <a:xfrm>
            <a:off x="651264" y="3545469"/>
            <a:ext cx="6117927" cy="2046183"/>
          </a:xfrm>
          <a:custGeom>
            <a:avLst/>
            <a:gdLst>
              <a:gd name="connsiteX0" fmla="*/ 0 w 6117927"/>
              <a:gd name="connsiteY0" fmla="*/ 0 h 2046183"/>
              <a:gd name="connsiteX1" fmla="*/ 496232 w 6117927"/>
              <a:gd name="connsiteY1" fmla="*/ 0 h 2046183"/>
              <a:gd name="connsiteX2" fmla="*/ 1298360 w 6117927"/>
              <a:gd name="connsiteY2" fmla="*/ 0 h 2046183"/>
              <a:gd name="connsiteX3" fmla="*/ 2039309 w 6117927"/>
              <a:gd name="connsiteY3" fmla="*/ 0 h 2046183"/>
              <a:gd name="connsiteX4" fmla="*/ 2535541 w 6117927"/>
              <a:gd name="connsiteY4" fmla="*/ 0 h 2046183"/>
              <a:gd name="connsiteX5" fmla="*/ 3154131 w 6117927"/>
              <a:gd name="connsiteY5" fmla="*/ 0 h 2046183"/>
              <a:gd name="connsiteX6" fmla="*/ 3956259 w 6117927"/>
              <a:gd name="connsiteY6" fmla="*/ 0 h 2046183"/>
              <a:gd name="connsiteX7" fmla="*/ 4636029 w 6117927"/>
              <a:gd name="connsiteY7" fmla="*/ 0 h 2046183"/>
              <a:gd name="connsiteX8" fmla="*/ 5376978 w 6117927"/>
              <a:gd name="connsiteY8" fmla="*/ 0 h 2046183"/>
              <a:gd name="connsiteX9" fmla="*/ 6117927 w 6117927"/>
              <a:gd name="connsiteY9" fmla="*/ 0 h 2046183"/>
              <a:gd name="connsiteX10" fmla="*/ 6117927 w 6117927"/>
              <a:gd name="connsiteY10" fmla="*/ 682061 h 2046183"/>
              <a:gd name="connsiteX11" fmla="*/ 6117927 w 6117927"/>
              <a:gd name="connsiteY11" fmla="*/ 1384584 h 2046183"/>
              <a:gd name="connsiteX12" fmla="*/ 6117927 w 6117927"/>
              <a:gd name="connsiteY12" fmla="*/ 2046183 h 2046183"/>
              <a:gd name="connsiteX13" fmla="*/ 5621695 w 6117927"/>
              <a:gd name="connsiteY13" fmla="*/ 2046183 h 2046183"/>
              <a:gd name="connsiteX14" fmla="*/ 5125463 w 6117927"/>
              <a:gd name="connsiteY14" fmla="*/ 2046183 h 2046183"/>
              <a:gd name="connsiteX15" fmla="*/ 4384514 w 6117927"/>
              <a:gd name="connsiteY15" fmla="*/ 2046183 h 2046183"/>
              <a:gd name="connsiteX16" fmla="*/ 3888282 w 6117927"/>
              <a:gd name="connsiteY16" fmla="*/ 2046183 h 2046183"/>
              <a:gd name="connsiteX17" fmla="*/ 3208513 w 6117927"/>
              <a:gd name="connsiteY17" fmla="*/ 2046183 h 2046183"/>
              <a:gd name="connsiteX18" fmla="*/ 2651102 w 6117927"/>
              <a:gd name="connsiteY18" fmla="*/ 2046183 h 2046183"/>
              <a:gd name="connsiteX19" fmla="*/ 1971332 w 6117927"/>
              <a:gd name="connsiteY19" fmla="*/ 2046183 h 2046183"/>
              <a:gd name="connsiteX20" fmla="*/ 1291562 w 6117927"/>
              <a:gd name="connsiteY20" fmla="*/ 2046183 h 2046183"/>
              <a:gd name="connsiteX21" fmla="*/ 611793 w 6117927"/>
              <a:gd name="connsiteY21" fmla="*/ 2046183 h 2046183"/>
              <a:gd name="connsiteX22" fmla="*/ 0 w 6117927"/>
              <a:gd name="connsiteY22" fmla="*/ 2046183 h 2046183"/>
              <a:gd name="connsiteX23" fmla="*/ 0 w 6117927"/>
              <a:gd name="connsiteY23" fmla="*/ 1384584 h 2046183"/>
              <a:gd name="connsiteX24" fmla="*/ 0 w 6117927"/>
              <a:gd name="connsiteY24" fmla="*/ 702523 h 2046183"/>
              <a:gd name="connsiteX25" fmla="*/ 0 w 6117927"/>
              <a:gd name="connsiteY25" fmla="*/ 0 h 204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17927" h="2046183" fill="none" extrusionOk="0">
                <a:moveTo>
                  <a:pt x="0" y="0"/>
                </a:moveTo>
                <a:cubicBezTo>
                  <a:pt x="111248" y="-3879"/>
                  <a:pt x="314604" y="-2888"/>
                  <a:pt x="496232" y="0"/>
                </a:cubicBezTo>
                <a:cubicBezTo>
                  <a:pt x="677860" y="2888"/>
                  <a:pt x="1049563" y="16055"/>
                  <a:pt x="1298360" y="0"/>
                </a:cubicBezTo>
                <a:cubicBezTo>
                  <a:pt x="1547157" y="-16055"/>
                  <a:pt x="1716274" y="-7288"/>
                  <a:pt x="2039309" y="0"/>
                </a:cubicBezTo>
                <a:cubicBezTo>
                  <a:pt x="2362344" y="7288"/>
                  <a:pt x="2414041" y="-18642"/>
                  <a:pt x="2535541" y="0"/>
                </a:cubicBezTo>
                <a:cubicBezTo>
                  <a:pt x="2657041" y="18642"/>
                  <a:pt x="3011620" y="-25"/>
                  <a:pt x="3154131" y="0"/>
                </a:cubicBezTo>
                <a:cubicBezTo>
                  <a:pt x="3296642" y="25"/>
                  <a:pt x="3746375" y="22487"/>
                  <a:pt x="3956259" y="0"/>
                </a:cubicBezTo>
                <a:cubicBezTo>
                  <a:pt x="4166143" y="-22487"/>
                  <a:pt x="4387246" y="-4138"/>
                  <a:pt x="4636029" y="0"/>
                </a:cubicBezTo>
                <a:cubicBezTo>
                  <a:pt x="4884812" y="4138"/>
                  <a:pt x="5213594" y="-19079"/>
                  <a:pt x="5376978" y="0"/>
                </a:cubicBezTo>
                <a:cubicBezTo>
                  <a:pt x="5540362" y="19079"/>
                  <a:pt x="5962725" y="19321"/>
                  <a:pt x="6117927" y="0"/>
                </a:cubicBezTo>
                <a:cubicBezTo>
                  <a:pt x="6149097" y="200239"/>
                  <a:pt x="6144437" y="453467"/>
                  <a:pt x="6117927" y="682061"/>
                </a:cubicBezTo>
                <a:cubicBezTo>
                  <a:pt x="6091417" y="910655"/>
                  <a:pt x="6150777" y="1194488"/>
                  <a:pt x="6117927" y="1384584"/>
                </a:cubicBezTo>
                <a:cubicBezTo>
                  <a:pt x="6085077" y="1574680"/>
                  <a:pt x="6131213" y="1780886"/>
                  <a:pt x="6117927" y="2046183"/>
                </a:cubicBezTo>
                <a:cubicBezTo>
                  <a:pt x="5937688" y="2070715"/>
                  <a:pt x="5760247" y="2068114"/>
                  <a:pt x="5621695" y="2046183"/>
                </a:cubicBezTo>
                <a:cubicBezTo>
                  <a:pt x="5483143" y="2024252"/>
                  <a:pt x="5319187" y="2068733"/>
                  <a:pt x="5125463" y="2046183"/>
                </a:cubicBezTo>
                <a:cubicBezTo>
                  <a:pt x="4931739" y="2023633"/>
                  <a:pt x="4574793" y="2012104"/>
                  <a:pt x="4384514" y="2046183"/>
                </a:cubicBezTo>
                <a:cubicBezTo>
                  <a:pt x="4194235" y="2080262"/>
                  <a:pt x="4038853" y="2058998"/>
                  <a:pt x="3888282" y="2046183"/>
                </a:cubicBezTo>
                <a:cubicBezTo>
                  <a:pt x="3737711" y="2033368"/>
                  <a:pt x="3520623" y="2050495"/>
                  <a:pt x="3208513" y="2046183"/>
                </a:cubicBezTo>
                <a:cubicBezTo>
                  <a:pt x="2896403" y="2041871"/>
                  <a:pt x="2913628" y="2069316"/>
                  <a:pt x="2651102" y="2046183"/>
                </a:cubicBezTo>
                <a:cubicBezTo>
                  <a:pt x="2388576" y="2023050"/>
                  <a:pt x="2227672" y="2053406"/>
                  <a:pt x="1971332" y="2046183"/>
                </a:cubicBezTo>
                <a:cubicBezTo>
                  <a:pt x="1714992" y="2038961"/>
                  <a:pt x="1461441" y="2067329"/>
                  <a:pt x="1291562" y="2046183"/>
                </a:cubicBezTo>
                <a:cubicBezTo>
                  <a:pt x="1121683" y="2025038"/>
                  <a:pt x="929600" y="2067804"/>
                  <a:pt x="611793" y="2046183"/>
                </a:cubicBezTo>
                <a:cubicBezTo>
                  <a:pt x="293986" y="2024562"/>
                  <a:pt x="264599" y="2038816"/>
                  <a:pt x="0" y="2046183"/>
                </a:cubicBezTo>
                <a:cubicBezTo>
                  <a:pt x="-12409" y="1855289"/>
                  <a:pt x="7670" y="1699663"/>
                  <a:pt x="0" y="1384584"/>
                </a:cubicBezTo>
                <a:cubicBezTo>
                  <a:pt x="-7670" y="1069505"/>
                  <a:pt x="4836" y="1019464"/>
                  <a:pt x="0" y="702523"/>
                </a:cubicBezTo>
                <a:cubicBezTo>
                  <a:pt x="-4836" y="385582"/>
                  <a:pt x="27689" y="253354"/>
                  <a:pt x="0" y="0"/>
                </a:cubicBezTo>
                <a:close/>
              </a:path>
              <a:path w="6117927" h="2046183" stroke="0" extrusionOk="0">
                <a:moveTo>
                  <a:pt x="0" y="0"/>
                </a:moveTo>
                <a:cubicBezTo>
                  <a:pt x="231469" y="-24856"/>
                  <a:pt x="415147" y="-22631"/>
                  <a:pt x="618590" y="0"/>
                </a:cubicBezTo>
                <a:cubicBezTo>
                  <a:pt x="822033" y="22631"/>
                  <a:pt x="1012349" y="6399"/>
                  <a:pt x="1114822" y="0"/>
                </a:cubicBezTo>
                <a:cubicBezTo>
                  <a:pt x="1217295" y="-6399"/>
                  <a:pt x="1524063" y="-6233"/>
                  <a:pt x="1916950" y="0"/>
                </a:cubicBezTo>
                <a:cubicBezTo>
                  <a:pt x="2309837" y="6233"/>
                  <a:pt x="2275518" y="19118"/>
                  <a:pt x="2535541" y="0"/>
                </a:cubicBezTo>
                <a:cubicBezTo>
                  <a:pt x="2795564" y="-19118"/>
                  <a:pt x="2986622" y="22786"/>
                  <a:pt x="3154131" y="0"/>
                </a:cubicBezTo>
                <a:cubicBezTo>
                  <a:pt x="3321640" y="-22786"/>
                  <a:pt x="3678418" y="-11477"/>
                  <a:pt x="3956259" y="0"/>
                </a:cubicBezTo>
                <a:cubicBezTo>
                  <a:pt x="4234100" y="11477"/>
                  <a:pt x="4341952" y="-22252"/>
                  <a:pt x="4513671" y="0"/>
                </a:cubicBezTo>
                <a:cubicBezTo>
                  <a:pt x="4685390" y="22252"/>
                  <a:pt x="5039451" y="19385"/>
                  <a:pt x="5315799" y="0"/>
                </a:cubicBezTo>
                <a:cubicBezTo>
                  <a:pt x="5592147" y="-19385"/>
                  <a:pt x="5927448" y="-26073"/>
                  <a:pt x="6117927" y="0"/>
                </a:cubicBezTo>
                <a:cubicBezTo>
                  <a:pt x="6115790" y="218287"/>
                  <a:pt x="6084923" y="343336"/>
                  <a:pt x="6117927" y="682061"/>
                </a:cubicBezTo>
                <a:cubicBezTo>
                  <a:pt x="6150931" y="1020786"/>
                  <a:pt x="6145505" y="1141232"/>
                  <a:pt x="6117927" y="1364122"/>
                </a:cubicBezTo>
                <a:cubicBezTo>
                  <a:pt x="6090349" y="1587012"/>
                  <a:pt x="6131949" y="1893839"/>
                  <a:pt x="6117927" y="2046183"/>
                </a:cubicBezTo>
                <a:cubicBezTo>
                  <a:pt x="5950184" y="2067733"/>
                  <a:pt x="5796073" y="2021660"/>
                  <a:pt x="5621695" y="2046183"/>
                </a:cubicBezTo>
                <a:cubicBezTo>
                  <a:pt x="5447317" y="2070706"/>
                  <a:pt x="5051932" y="2080287"/>
                  <a:pt x="4819567" y="2046183"/>
                </a:cubicBezTo>
                <a:cubicBezTo>
                  <a:pt x="4587202" y="2012079"/>
                  <a:pt x="4540062" y="2025652"/>
                  <a:pt x="4262156" y="2046183"/>
                </a:cubicBezTo>
                <a:cubicBezTo>
                  <a:pt x="3984250" y="2066714"/>
                  <a:pt x="3754755" y="2039492"/>
                  <a:pt x="3582386" y="2046183"/>
                </a:cubicBezTo>
                <a:cubicBezTo>
                  <a:pt x="3410017" y="2052875"/>
                  <a:pt x="3103566" y="2056608"/>
                  <a:pt x="2780258" y="2046183"/>
                </a:cubicBezTo>
                <a:cubicBezTo>
                  <a:pt x="2456950" y="2035758"/>
                  <a:pt x="2420329" y="2075222"/>
                  <a:pt x="2100488" y="2046183"/>
                </a:cubicBezTo>
                <a:cubicBezTo>
                  <a:pt x="1780647" y="2017145"/>
                  <a:pt x="1757312" y="2050505"/>
                  <a:pt x="1604256" y="2046183"/>
                </a:cubicBezTo>
                <a:cubicBezTo>
                  <a:pt x="1451200" y="2041861"/>
                  <a:pt x="1314791" y="2026442"/>
                  <a:pt x="1046845" y="2046183"/>
                </a:cubicBezTo>
                <a:cubicBezTo>
                  <a:pt x="778899" y="2065924"/>
                  <a:pt x="517454" y="2005501"/>
                  <a:pt x="0" y="2046183"/>
                </a:cubicBezTo>
                <a:cubicBezTo>
                  <a:pt x="-12512" y="1847713"/>
                  <a:pt x="7589" y="1513172"/>
                  <a:pt x="0" y="1364122"/>
                </a:cubicBezTo>
                <a:cubicBezTo>
                  <a:pt x="-7589" y="1215072"/>
                  <a:pt x="5020" y="908230"/>
                  <a:pt x="0" y="682061"/>
                </a:cubicBezTo>
                <a:cubicBezTo>
                  <a:pt x="-5020" y="455892"/>
                  <a:pt x="12055" y="169738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Back to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We are currently after: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“I want to resolve a == b” to a value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I will </a:t>
            </a:r>
            <a:r>
              <a:rPr lang="en-US" sz="3600" dirty="0">
                <a:latin typeface="MS PMincho" panose="02020600040205080304" pitchFamily="18" charset="-128"/>
                <a:ea typeface="MS PMincho" panose="02020600040205080304" pitchFamily="18" charset="-128"/>
              </a:rPr>
              <a:t>XOR RAX,RAX </a:t>
            </a:r>
            <a:r>
              <a:rPr lang="en-US" sz="3600" dirty="0">
                <a:ea typeface="MS Mincho" panose="02020609040205080304" pitchFamily="49" charset="-128"/>
              </a:rPr>
              <a:t>(Why?)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I will </a:t>
            </a:r>
            <a:r>
              <a:rPr lang="en-US" sz="3600" dirty="0">
                <a:latin typeface="MS PMincho" panose="02020600040205080304" pitchFamily="18" charset="-128"/>
                <a:ea typeface="MS PMincho" panose="02020600040205080304" pitchFamily="18" charset="-128"/>
              </a:rPr>
              <a:t>CMP </a:t>
            </a:r>
            <a:r>
              <a:rPr lang="en-US" sz="36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a,b</a:t>
            </a:r>
            <a:endParaRPr lang="en-US" sz="3600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I will </a:t>
            </a:r>
            <a:r>
              <a:rPr lang="en-US" sz="3600" dirty="0">
                <a:latin typeface="MS PMincho" panose="02020600040205080304" pitchFamily="18" charset="-128"/>
                <a:ea typeface="MS PMincho" panose="02020600040205080304" pitchFamily="18" charset="-128"/>
              </a:rPr>
              <a:t>SETE al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Now </a:t>
            </a:r>
            <a:r>
              <a:rPr lang="en-US" sz="3600" dirty="0">
                <a:latin typeface="MS PMincho" panose="02020600040205080304" pitchFamily="18" charset="-128"/>
                <a:ea typeface="MS PMincho" panose="02020600040205080304" pitchFamily="18" charset="-128"/>
              </a:rPr>
              <a:t>RAX</a:t>
            </a:r>
            <a:r>
              <a:rPr lang="en-US" sz="3600" dirty="0">
                <a:ea typeface="MS Mincho" panose="02020609040205080304" pitchFamily="49" charset="-128"/>
              </a:rPr>
              <a:t> contains 0 or 1, depending on a==b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5077414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7455A-CF2E-45F4-5CDB-56BF4588E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E3D8EC-15E2-07CD-F148-DF25EE07C0D1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0081F-1A2E-13D3-417D-45A031A0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Strategy 1 &amp; 2 (Easy)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2CC96-F55C-3FAD-B08D-AE0D97019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MS Mincho" panose="02020609040205080304" pitchFamily="49" charset="-128"/>
              </a:rPr>
              <a:t>There are instructions that you can use</a:t>
            </a:r>
          </a:p>
          <a:p>
            <a:pPr marL="0" indent="0" algn="ctr">
              <a:buNone/>
            </a:pPr>
            <a:r>
              <a:rPr lang="en-US" sz="3600" dirty="0" err="1">
                <a:solidFill>
                  <a:schemeClr val="bg1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setz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, </a:t>
            </a:r>
            <a:r>
              <a:rPr lang="en-US" sz="3600" dirty="0" err="1">
                <a:solidFill>
                  <a:schemeClr val="bg1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setl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, </a:t>
            </a:r>
            <a:r>
              <a:rPr lang="en-US" sz="3600" dirty="0" err="1">
                <a:solidFill>
                  <a:schemeClr val="bg1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setle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, </a:t>
            </a:r>
            <a:r>
              <a:rPr lang="en-US" sz="3600" dirty="0" err="1">
                <a:solidFill>
                  <a:schemeClr val="bg1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setg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, </a:t>
            </a:r>
            <a:r>
              <a:rPr lang="en-US" sz="3600" dirty="0" err="1">
                <a:solidFill>
                  <a:schemeClr val="bg1">
                    <a:lumMod val="7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setge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endParaRPr lang="en-US" sz="3600" dirty="0">
              <a:solidFill>
                <a:schemeClr val="bg1">
                  <a:lumMod val="75000"/>
                </a:schemeClr>
              </a:solidFill>
              <a:ea typeface="MS Mincho" panose="02020609040205080304" pitchFamily="49" charset="-128"/>
            </a:endParaRPr>
          </a:p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MS Mincho" panose="02020609040205080304" pitchFamily="49" charset="-128"/>
              </a:rPr>
              <a:t>They will set a byte (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al/cl/dl/bl/ah/</a:t>
            </a:r>
            <a:r>
              <a:rPr lang="en-US" sz="3600" dirty="0" err="1">
                <a:solidFill>
                  <a:schemeClr val="bg1">
                    <a:lumMod val="75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ch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/dh/</a:t>
            </a:r>
            <a:r>
              <a:rPr lang="en-US" sz="3600" dirty="0" err="1">
                <a:solidFill>
                  <a:schemeClr val="bg1">
                    <a:lumMod val="75000"/>
                  </a:schemeClr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bh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MS Mincho" panose="02020609040205080304" pitchFamily="49" charset="-128"/>
              </a:rPr>
              <a:t>) depending on if the flags are zero, less, …, etc.</a:t>
            </a:r>
          </a:p>
          <a:p>
            <a:r>
              <a:rPr lang="en-US" sz="4000" b="1" dirty="0">
                <a:ea typeface="MS Mincho" panose="02020609040205080304" pitchFamily="49" charset="-128"/>
              </a:rPr>
              <a:t>But what if you didn’t see that documentation?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E890-BA89-31E5-6801-BC84C567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E24FC4-0283-75CD-F411-6F48387A9E9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42D3666-9C93-BE54-A30F-BBFAFDA6A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02624E-311E-4AC6-E22D-96B95306CD5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879271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7455A-CF2E-45F4-5CDB-56BF4588E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E3D8EC-15E2-07CD-F148-DF25EE07C0D1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0081F-1A2E-13D3-417D-45A031A0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Strategy 1 &amp;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2CC96-F55C-3FAD-B08D-AE0D97019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There is an instruction that you can use</a:t>
            </a:r>
          </a:p>
          <a:p>
            <a:pPr marL="0" indent="0" algn="ctr">
              <a:buNone/>
            </a:pP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pushfq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It stores the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RFLAGS</a:t>
            </a:r>
            <a:r>
              <a:rPr lang="en-US" sz="3600" dirty="0">
                <a:ea typeface="MS Mincho" panose="02020609040205080304" pitchFamily="49" charset="-128"/>
              </a:rPr>
              <a:t> data on the stack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From this, we can determine &gt;=, &lt;=, &lt;, &gt;, ==, !=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Example: 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rsp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 &amp; 0x00C0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	Same as “&lt;=”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Why? (You will need to research </a:t>
            </a:r>
            <a:r>
              <a:rPr lang="en-US" sz="3600" b="1" dirty="0">
                <a:solidFill>
                  <a:srgbClr val="C00000"/>
                </a:solidFill>
                <a:ea typeface="MS Mincho" panose="02020609040205080304" pitchFamily="49" charset="-128"/>
              </a:rPr>
              <a:t>RFLAGS</a:t>
            </a:r>
            <a:r>
              <a:rPr lang="en-US" sz="3600" dirty="0">
                <a:ea typeface="MS Mincho" panose="02020609040205080304" pitchFamily="49" charset="-128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E890-BA89-31E5-6801-BC84C567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59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E24FC4-0283-75CD-F411-6F48387A9E9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42D3666-9C93-BE54-A30F-BBFAFDA6A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02624E-311E-4AC6-E22D-96B95306CD5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61762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B1DA3-B528-F79C-D4EC-52FA37219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75A282-23D1-5451-C20D-1D4A83245F6E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440432" y="3700702"/>
            <a:ext cx="3865775" cy="290873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2DB699-7865-1C5E-3C03-15900AD7342D}"/>
              </a:ext>
            </a:extLst>
          </p:cNvPr>
          <p:cNvSpPr/>
          <p:nvPr/>
        </p:nvSpPr>
        <p:spPr>
          <a:xfrm>
            <a:off x="1566760" y="3637464"/>
            <a:ext cx="2288193" cy="15726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39B433-9763-3E89-5384-2CB374349FF1}"/>
              </a:ext>
            </a:extLst>
          </p:cNvPr>
          <p:cNvSpPr/>
          <p:nvPr/>
        </p:nvSpPr>
        <p:spPr>
          <a:xfrm>
            <a:off x="1879510" y="2868189"/>
            <a:ext cx="5396219" cy="914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E7FF72-2D2A-160E-B63A-FE549CDA5E99}"/>
              </a:ext>
            </a:extLst>
          </p:cNvPr>
          <p:cNvSpPr/>
          <p:nvPr/>
        </p:nvSpPr>
        <p:spPr>
          <a:xfrm>
            <a:off x="5039068" y="2966866"/>
            <a:ext cx="2105093" cy="7696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6110B6-756D-141E-9546-041562358892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2EF3D-7A1F-0407-D369-75745AB64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Today’s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38B29-E3BF-1864-300D-56DF1F1F5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Implement: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if( ( a &gt;= b ) == ( c &lt; d ) ) {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a = 3;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b = 4;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57000-1BC6-0CDC-18A9-3428C1BA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3B6DC2-086E-5A7A-3DD9-E1681B3465BB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B2322CD-7FCE-DF6E-66B7-89EEB807C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8A2EF4-C13F-55F8-8E0E-6AC8246F82D5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2F9F98-B5DC-2586-8BDE-98CDF1D97E0D}"/>
              </a:ext>
            </a:extLst>
          </p:cNvPr>
          <p:cNvSpPr txBox="1"/>
          <p:nvPr/>
        </p:nvSpPr>
        <p:spPr>
          <a:xfrm>
            <a:off x="8306207" y="2006416"/>
            <a:ext cx="336034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Using Comparisons</a:t>
            </a:r>
          </a:p>
          <a:p>
            <a:endParaRPr lang="en-US" sz="2800" dirty="0"/>
          </a:p>
          <a:p>
            <a:endParaRPr lang="en-US" sz="2800" dirty="0"/>
          </a:p>
          <a:p>
            <a:br>
              <a:rPr lang="en-US" sz="2800" dirty="0"/>
            </a:br>
            <a:r>
              <a:rPr lang="en-US" sz="2800" dirty="0"/>
              <a:t>Storing Comparisons</a:t>
            </a:r>
          </a:p>
          <a:p>
            <a:r>
              <a:rPr lang="en-US" sz="2800" dirty="0"/>
              <a:t>(for comparing later)</a:t>
            </a:r>
          </a:p>
          <a:p>
            <a:endParaRPr lang="en-US" sz="2800" dirty="0"/>
          </a:p>
          <a:p>
            <a:br>
              <a:rPr lang="en-US" sz="2800" dirty="0"/>
            </a:br>
            <a:r>
              <a:rPr lang="en-US" sz="2800" dirty="0"/>
              <a:t>Conditional Execution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89DC6E-2009-E615-70C7-A3226ECFFF6A}"/>
              </a:ext>
            </a:extLst>
          </p:cNvPr>
          <p:cNvCxnSpPr>
            <a:cxnSpLocks/>
          </p:cNvCxnSpPr>
          <p:nvPr/>
        </p:nvCxnSpPr>
        <p:spPr>
          <a:xfrm flipV="1">
            <a:off x="7019171" y="2322181"/>
            <a:ext cx="1287036" cy="66380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0F72A2-5E8A-8BE3-6813-9B56557F2122}"/>
              </a:ext>
            </a:extLst>
          </p:cNvPr>
          <p:cNvCxnSpPr>
            <a:cxnSpLocks/>
          </p:cNvCxnSpPr>
          <p:nvPr/>
        </p:nvCxnSpPr>
        <p:spPr>
          <a:xfrm>
            <a:off x="3854953" y="4567334"/>
            <a:ext cx="4482096" cy="1083526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6126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7455A-CF2E-45F4-5CDB-56BF4588E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716753-7DAE-8828-D6ED-F0CDF1B65150}"/>
              </a:ext>
            </a:extLst>
          </p:cNvPr>
          <p:cNvSpPr/>
          <p:nvPr/>
        </p:nvSpPr>
        <p:spPr>
          <a:xfrm>
            <a:off x="401284" y="1576714"/>
            <a:ext cx="5966625" cy="1085402"/>
          </a:xfrm>
          <a:custGeom>
            <a:avLst/>
            <a:gdLst>
              <a:gd name="connsiteX0" fmla="*/ 0 w 5966625"/>
              <a:gd name="connsiteY0" fmla="*/ 0 h 1085402"/>
              <a:gd name="connsiteX1" fmla="*/ 782291 w 5966625"/>
              <a:gd name="connsiteY1" fmla="*/ 0 h 1085402"/>
              <a:gd name="connsiteX2" fmla="*/ 1504915 w 5966625"/>
              <a:gd name="connsiteY2" fmla="*/ 0 h 1085402"/>
              <a:gd name="connsiteX3" fmla="*/ 2167874 w 5966625"/>
              <a:gd name="connsiteY3" fmla="*/ 0 h 1085402"/>
              <a:gd name="connsiteX4" fmla="*/ 2830832 w 5966625"/>
              <a:gd name="connsiteY4" fmla="*/ 0 h 1085402"/>
              <a:gd name="connsiteX5" fmla="*/ 3613123 w 5966625"/>
              <a:gd name="connsiteY5" fmla="*/ 0 h 1085402"/>
              <a:gd name="connsiteX6" fmla="*/ 4335747 w 5966625"/>
              <a:gd name="connsiteY6" fmla="*/ 0 h 1085402"/>
              <a:gd name="connsiteX7" fmla="*/ 4819707 w 5966625"/>
              <a:gd name="connsiteY7" fmla="*/ 0 h 1085402"/>
              <a:gd name="connsiteX8" fmla="*/ 5966625 w 5966625"/>
              <a:gd name="connsiteY8" fmla="*/ 0 h 1085402"/>
              <a:gd name="connsiteX9" fmla="*/ 5966625 w 5966625"/>
              <a:gd name="connsiteY9" fmla="*/ 564409 h 1085402"/>
              <a:gd name="connsiteX10" fmla="*/ 5966625 w 5966625"/>
              <a:gd name="connsiteY10" fmla="*/ 1085402 h 1085402"/>
              <a:gd name="connsiteX11" fmla="*/ 5422999 w 5966625"/>
              <a:gd name="connsiteY11" fmla="*/ 1085402 h 1085402"/>
              <a:gd name="connsiteX12" fmla="*/ 4640708 w 5966625"/>
              <a:gd name="connsiteY12" fmla="*/ 1085402 h 1085402"/>
              <a:gd name="connsiteX13" fmla="*/ 4037416 w 5966625"/>
              <a:gd name="connsiteY13" fmla="*/ 1085402 h 1085402"/>
              <a:gd name="connsiteX14" fmla="*/ 3255125 w 5966625"/>
              <a:gd name="connsiteY14" fmla="*/ 1085402 h 1085402"/>
              <a:gd name="connsiteX15" fmla="*/ 2711500 w 5966625"/>
              <a:gd name="connsiteY15" fmla="*/ 1085402 h 1085402"/>
              <a:gd name="connsiteX16" fmla="*/ 2227540 w 5966625"/>
              <a:gd name="connsiteY16" fmla="*/ 1085402 h 1085402"/>
              <a:gd name="connsiteX17" fmla="*/ 1743580 w 5966625"/>
              <a:gd name="connsiteY17" fmla="*/ 1085402 h 1085402"/>
              <a:gd name="connsiteX18" fmla="*/ 1020956 w 5966625"/>
              <a:gd name="connsiteY18" fmla="*/ 1085402 h 1085402"/>
              <a:gd name="connsiteX19" fmla="*/ 0 w 5966625"/>
              <a:gd name="connsiteY19" fmla="*/ 1085402 h 1085402"/>
              <a:gd name="connsiteX20" fmla="*/ 0 w 5966625"/>
              <a:gd name="connsiteY20" fmla="*/ 542701 h 1085402"/>
              <a:gd name="connsiteX21" fmla="*/ 0 w 5966625"/>
              <a:gd name="connsiteY21" fmla="*/ 0 h 108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66625" h="1085402" fill="none" extrusionOk="0">
                <a:moveTo>
                  <a:pt x="0" y="0"/>
                </a:moveTo>
                <a:cubicBezTo>
                  <a:pt x="324044" y="28401"/>
                  <a:pt x="437609" y="37166"/>
                  <a:pt x="782291" y="0"/>
                </a:cubicBezTo>
                <a:cubicBezTo>
                  <a:pt x="1126973" y="-37166"/>
                  <a:pt x="1355538" y="-20350"/>
                  <a:pt x="1504915" y="0"/>
                </a:cubicBezTo>
                <a:cubicBezTo>
                  <a:pt x="1654292" y="20350"/>
                  <a:pt x="1975731" y="27797"/>
                  <a:pt x="2167874" y="0"/>
                </a:cubicBezTo>
                <a:cubicBezTo>
                  <a:pt x="2360017" y="-27797"/>
                  <a:pt x="2667201" y="18294"/>
                  <a:pt x="2830832" y="0"/>
                </a:cubicBezTo>
                <a:cubicBezTo>
                  <a:pt x="2994463" y="-18294"/>
                  <a:pt x="3354480" y="9107"/>
                  <a:pt x="3613123" y="0"/>
                </a:cubicBezTo>
                <a:cubicBezTo>
                  <a:pt x="3871766" y="-9107"/>
                  <a:pt x="4190846" y="-35166"/>
                  <a:pt x="4335747" y="0"/>
                </a:cubicBezTo>
                <a:cubicBezTo>
                  <a:pt x="4480648" y="35166"/>
                  <a:pt x="4662329" y="-19817"/>
                  <a:pt x="4819707" y="0"/>
                </a:cubicBezTo>
                <a:cubicBezTo>
                  <a:pt x="4977085" y="19817"/>
                  <a:pt x="5633068" y="23714"/>
                  <a:pt x="5966625" y="0"/>
                </a:cubicBezTo>
                <a:cubicBezTo>
                  <a:pt x="5992467" y="121515"/>
                  <a:pt x="5975395" y="419251"/>
                  <a:pt x="5966625" y="564409"/>
                </a:cubicBezTo>
                <a:cubicBezTo>
                  <a:pt x="5957855" y="709567"/>
                  <a:pt x="5986651" y="963317"/>
                  <a:pt x="5966625" y="1085402"/>
                </a:cubicBezTo>
                <a:cubicBezTo>
                  <a:pt x="5695469" y="1078932"/>
                  <a:pt x="5581320" y="1085069"/>
                  <a:pt x="5422999" y="1085402"/>
                </a:cubicBezTo>
                <a:cubicBezTo>
                  <a:pt x="5264678" y="1085735"/>
                  <a:pt x="4819912" y="1077229"/>
                  <a:pt x="4640708" y="1085402"/>
                </a:cubicBezTo>
                <a:cubicBezTo>
                  <a:pt x="4461504" y="1093575"/>
                  <a:pt x="4208629" y="1060854"/>
                  <a:pt x="4037416" y="1085402"/>
                </a:cubicBezTo>
                <a:cubicBezTo>
                  <a:pt x="3866203" y="1109950"/>
                  <a:pt x="3561807" y="1070692"/>
                  <a:pt x="3255125" y="1085402"/>
                </a:cubicBezTo>
                <a:cubicBezTo>
                  <a:pt x="2948443" y="1100112"/>
                  <a:pt x="2871501" y="1070804"/>
                  <a:pt x="2711500" y="1085402"/>
                </a:cubicBezTo>
                <a:cubicBezTo>
                  <a:pt x="2551500" y="1100000"/>
                  <a:pt x="2437138" y="1085279"/>
                  <a:pt x="2227540" y="1085402"/>
                </a:cubicBezTo>
                <a:cubicBezTo>
                  <a:pt x="2017942" y="1085525"/>
                  <a:pt x="1902286" y="1101736"/>
                  <a:pt x="1743580" y="1085402"/>
                </a:cubicBezTo>
                <a:cubicBezTo>
                  <a:pt x="1584874" y="1069068"/>
                  <a:pt x="1376643" y="1084169"/>
                  <a:pt x="1020956" y="1085402"/>
                </a:cubicBezTo>
                <a:cubicBezTo>
                  <a:pt x="665269" y="1086635"/>
                  <a:pt x="390802" y="1034985"/>
                  <a:pt x="0" y="1085402"/>
                </a:cubicBezTo>
                <a:cubicBezTo>
                  <a:pt x="-9518" y="974887"/>
                  <a:pt x="-10382" y="745644"/>
                  <a:pt x="0" y="542701"/>
                </a:cubicBezTo>
                <a:cubicBezTo>
                  <a:pt x="10382" y="339758"/>
                  <a:pt x="-22048" y="176347"/>
                  <a:pt x="0" y="0"/>
                </a:cubicBezTo>
                <a:close/>
              </a:path>
              <a:path w="5966625" h="1085402" stroke="0" extrusionOk="0">
                <a:moveTo>
                  <a:pt x="0" y="0"/>
                </a:moveTo>
                <a:cubicBezTo>
                  <a:pt x="133895" y="-10657"/>
                  <a:pt x="428585" y="-8944"/>
                  <a:pt x="603292" y="0"/>
                </a:cubicBezTo>
                <a:cubicBezTo>
                  <a:pt x="777999" y="8944"/>
                  <a:pt x="872121" y="6239"/>
                  <a:pt x="1087252" y="0"/>
                </a:cubicBezTo>
                <a:cubicBezTo>
                  <a:pt x="1302383" y="-6239"/>
                  <a:pt x="1556705" y="13054"/>
                  <a:pt x="1869543" y="0"/>
                </a:cubicBezTo>
                <a:cubicBezTo>
                  <a:pt x="2182381" y="-13054"/>
                  <a:pt x="2252615" y="-18620"/>
                  <a:pt x="2472835" y="0"/>
                </a:cubicBezTo>
                <a:cubicBezTo>
                  <a:pt x="2693055" y="18620"/>
                  <a:pt x="2833331" y="-14598"/>
                  <a:pt x="3076127" y="0"/>
                </a:cubicBezTo>
                <a:cubicBezTo>
                  <a:pt x="3318923" y="14598"/>
                  <a:pt x="3563744" y="30439"/>
                  <a:pt x="3858417" y="0"/>
                </a:cubicBezTo>
                <a:cubicBezTo>
                  <a:pt x="4153090" y="-30439"/>
                  <a:pt x="4235324" y="-12405"/>
                  <a:pt x="4402043" y="0"/>
                </a:cubicBezTo>
                <a:cubicBezTo>
                  <a:pt x="4568762" y="12405"/>
                  <a:pt x="4838158" y="2065"/>
                  <a:pt x="5184334" y="0"/>
                </a:cubicBezTo>
                <a:cubicBezTo>
                  <a:pt x="5530510" y="-2065"/>
                  <a:pt x="5693103" y="-3950"/>
                  <a:pt x="5966625" y="0"/>
                </a:cubicBezTo>
                <a:cubicBezTo>
                  <a:pt x="5969116" y="134065"/>
                  <a:pt x="5958440" y="284919"/>
                  <a:pt x="5966625" y="542701"/>
                </a:cubicBezTo>
                <a:cubicBezTo>
                  <a:pt x="5974810" y="800483"/>
                  <a:pt x="5970037" y="836512"/>
                  <a:pt x="5966625" y="1085402"/>
                </a:cubicBezTo>
                <a:cubicBezTo>
                  <a:pt x="5781465" y="1073009"/>
                  <a:pt x="5558167" y="1079265"/>
                  <a:pt x="5244000" y="1085402"/>
                </a:cubicBezTo>
                <a:cubicBezTo>
                  <a:pt x="4929833" y="1091539"/>
                  <a:pt x="4833158" y="1093428"/>
                  <a:pt x="4461710" y="1085402"/>
                </a:cubicBezTo>
                <a:cubicBezTo>
                  <a:pt x="4090262" y="1077377"/>
                  <a:pt x="4041907" y="1096256"/>
                  <a:pt x="3679419" y="1085402"/>
                </a:cubicBezTo>
                <a:cubicBezTo>
                  <a:pt x="3316931" y="1074548"/>
                  <a:pt x="3345447" y="1071573"/>
                  <a:pt x="3135793" y="1085402"/>
                </a:cubicBezTo>
                <a:cubicBezTo>
                  <a:pt x="2926139" y="1099231"/>
                  <a:pt x="2697269" y="1074589"/>
                  <a:pt x="2472835" y="1085402"/>
                </a:cubicBezTo>
                <a:cubicBezTo>
                  <a:pt x="2248401" y="1096215"/>
                  <a:pt x="1980599" y="1082726"/>
                  <a:pt x="1690544" y="1085402"/>
                </a:cubicBezTo>
                <a:cubicBezTo>
                  <a:pt x="1400489" y="1088078"/>
                  <a:pt x="1271666" y="1097565"/>
                  <a:pt x="1027585" y="1085402"/>
                </a:cubicBezTo>
                <a:cubicBezTo>
                  <a:pt x="783504" y="1073239"/>
                  <a:pt x="320122" y="1115677"/>
                  <a:pt x="0" y="1085402"/>
                </a:cubicBezTo>
                <a:cubicBezTo>
                  <a:pt x="12738" y="893313"/>
                  <a:pt x="11463" y="789777"/>
                  <a:pt x="0" y="564409"/>
                </a:cubicBezTo>
                <a:cubicBezTo>
                  <a:pt x="-11463" y="339041"/>
                  <a:pt x="22776" y="263907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E3D8EC-15E2-07CD-F148-DF25EE07C0D1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0081F-1A2E-13D3-417D-45A031A0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Strategy 1 &amp; 2 (without </a:t>
            </a:r>
            <a:r>
              <a:rPr 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SETLE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2CC96-F55C-3FAD-B08D-AE0D97019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if( 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rsp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 &amp; 0x00C0 )</a:t>
            </a: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Any ideas on what the corresponding assembly looks like? Hint: </a:t>
            </a:r>
            <a:r>
              <a:rPr lang="en-US" sz="36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cmp</a:t>
            </a:r>
            <a:r>
              <a:rPr lang="en-US" sz="3600" dirty="0">
                <a:ea typeface="MS Mincho" panose="02020609040205080304" pitchFamily="49" charset="-128"/>
              </a:rPr>
              <a:t> is not needed.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E890-BA89-31E5-6801-BC84C567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E24FC4-0283-75CD-F411-6F48387A9E9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42D3666-9C93-BE54-A30F-BBFAFDA6A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02624E-311E-4AC6-E22D-96B95306CD5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3014851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7455A-CF2E-45F4-5CDB-56BF4588E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49049E-F21E-6730-8804-AC313F2CE3FE}"/>
              </a:ext>
            </a:extLst>
          </p:cNvPr>
          <p:cNvSpPr/>
          <p:nvPr/>
        </p:nvSpPr>
        <p:spPr>
          <a:xfrm>
            <a:off x="1585399" y="4664098"/>
            <a:ext cx="5650860" cy="15128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1EB8E1-27AC-48E2-9FA5-E32C615CA62F}"/>
              </a:ext>
            </a:extLst>
          </p:cNvPr>
          <p:cNvSpPr/>
          <p:nvPr/>
        </p:nvSpPr>
        <p:spPr>
          <a:xfrm>
            <a:off x="401284" y="1576714"/>
            <a:ext cx="5966625" cy="1085402"/>
          </a:xfrm>
          <a:custGeom>
            <a:avLst/>
            <a:gdLst>
              <a:gd name="connsiteX0" fmla="*/ 0 w 5966625"/>
              <a:gd name="connsiteY0" fmla="*/ 0 h 1085402"/>
              <a:gd name="connsiteX1" fmla="*/ 782291 w 5966625"/>
              <a:gd name="connsiteY1" fmla="*/ 0 h 1085402"/>
              <a:gd name="connsiteX2" fmla="*/ 1504915 w 5966625"/>
              <a:gd name="connsiteY2" fmla="*/ 0 h 1085402"/>
              <a:gd name="connsiteX3" fmla="*/ 2167874 w 5966625"/>
              <a:gd name="connsiteY3" fmla="*/ 0 h 1085402"/>
              <a:gd name="connsiteX4" fmla="*/ 2830832 w 5966625"/>
              <a:gd name="connsiteY4" fmla="*/ 0 h 1085402"/>
              <a:gd name="connsiteX5" fmla="*/ 3613123 w 5966625"/>
              <a:gd name="connsiteY5" fmla="*/ 0 h 1085402"/>
              <a:gd name="connsiteX6" fmla="*/ 4335747 w 5966625"/>
              <a:gd name="connsiteY6" fmla="*/ 0 h 1085402"/>
              <a:gd name="connsiteX7" fmla="*/ 4819707 w 5966625"/>
              <a:gd name="connsiteY7" fmla="*/ 0 h 1085402"/>
              <a:gd name="connsiteX8" fmla="*/ 5966625 w 5966625"/>
              <a:gd name="connsiteY8" fmla="*/ 0 h 1085402"/>
              <a:gd name="connsiteX9" fmla="*/ 5966625 w 5966625"/>
              <a:gd name="connsiteY9" fmla="*/ 564409 h 1085402"/>
              <a:gd name="connsiteX10" fmla="*/ 5966625 w 5966625"/>
              <a:gd name="connsiteY10" fmla="*/ 1085402 h 1085402"/>
              <a:gd name="connsiteX11" fmla="*/ 5422999 w 5966625"/>
              <a:gd name="connsiteY11" fmla="*/ 1085402 h 1085402"/>
              <a:gd name="connsiteX12" fmla="*/ 4640708 w 5966625"/>
              <a:gd name="connsiteY12" fmla="*/ 1085402 h 1085402"/>
              <a:gd name="connsiteX13" fmla="*/ 4037416 w 5966625"/>
              <a:gd name="connsiteY13" fmla="*/ 1085402 h 1085402"/>
              <a:gd name="connsiteX14" fmla="*/ 3255125 w 5966625"/>
              <a:gd name="connsiteY14" fmla="*/ 1085402 h 1085402"/>
              <a:gd name="connsiteX15" fmla="*/ 2711500 w 5966625"/>
              <a:gd name="connsiteY15" fmla="*/ 1085402 h 1085402"/>
              <a:gd name="connsiteX16" fmla="*/ 2227540 w 5966625"/>
              <a:gd name="connsiteY16" fmla="*/ 1085402 h 1085402"/>
              <a:gd name="connsiteX17" fmla="*/ 1743580 w 5966625"/>
              <a:gd name="connsiteY17" fmla="*/ 1085402 h 1085402"/>
              <a:gd name="connsiteX18" fmla="*/ 1020956 w 5966625"/>
              <a:gd name="connsiteY18" fmla="*/ 1085402 h 1085402"/>
              <a:gd name="connsiteX19" fmla="*/ 0 w 5966625"/>
              <a:gd name="connsiteY19" fmla="*/ 1085402 h 1085402"/>
              <a:gd name="connsiteX20" fmla="*/ 0 w 5966625"/>
              <a:gd name="connsiteY20" fmla="*/ 542701 h 1085402"/>
              <a:gd name="connsiteX21" fmla="*/ 0 w 5966625"/>
              <a:gd name="connsiteY21" fmla="*/ 0 h 108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66625" h="1085402" fill="none" extrusionOk="0">
                <a:moveTo>
                  <a:pt x="0" y="0"/>
                </a:moveTo>
                <a:cubicBezTo>
                  <a:pt x="324044" y="28401"/>
                  <a:pt x="437609" y="37166"/>
                  <a:pt x="782291" y="0"/>
                </a:cubicBezTo>
                <a:cubicBezTo>
                  <a:pt x="1126973" y="-37166"/>
                  <a:pt x="1355538" y="-20350"/>
                  <a:pt x="1504915" y="0"/>
                </a:cubicBezTo>
                <a:cubicBezTo>
                  <a:pt x="1654292" y="20350"/>
                  <a:pt x="1975731" y="27797"/>
                  <a:pt x="2167874" y="0"/>
                </a:cubicBezTo>
                <a:cubicBezTo>
                  <a:pt x="2360017" y="-27797"/>
                  <a:pt x="2667201" y="18294"/>
                  <a:pt x="2830832" y="0"/>
                </a:cubicBezTo>
                <a:cubicBezTo>
                  <a:pt x="2994463" y="-18294"/>
                  <a:pt x="3354480" y="9107"/>
                  <a:pt x="3613123" y="0"/>
                </a:cubicBezTo>
                <a:cubicBezTo>
                  <a:pt x="3871766" y="-9107"/>
                  <a:pt x="4190846" y="-35166"/>
                  <a:pt x="4335747" y="0"/>
                </a:cubicBezTo>
                <a:cubicBezTo>
                  <a:pt x="4480648" y="35166"/>
                  <a:pt x="4662329" y="-19817"/>
                  <a:pt x="4819707" y="0"/>
                </a:cubicBezTo>
                <a:cubicBezTo>
                  <a:pt x="4977085" y="19817"/>
                  <a:pt x="5633068" y="23714"/>
                  <a:pt x="5966625" y="0"/>
                </a:cubicBezTo>
                <a:cubicBezTo>
                  <a:pt x="5992467" y="121515"/>
                  <a:pt x="5975395" y="419251"/>
                  <a:pt x="5966625" y="564409"/>
                </a:cubicBezTo>
                <a:cubicBezTo>
                  <a:pt x="5957855" y="709567"/>
                  <a:pt x="5986651" y="963317"/>
                  <a:pt x="5966625" y="1085402"/>
                </a:cubicBezTo>
                <a:cubicBezTo>
                  <a:pt x="5695469" y="1078932"/>
                  <a:pt x="5581320" y="1085069"/>
                  <a:pt x="5422999" y="1085402"/>
                </a:cubicBezTo>
                <a:cubicBezTo>
                  <a:pt x="5264678" y="1085735"/>
                  <a:pt x="4819912" y="1077229"/>
                  <a:pt x="4640708" y="1085402"/>
                </a:cubicBezTo>
                <a:cubicBezTo>
                  <a:pt x="4461504" y="1093575"/>
                  <a:pt x="4208629" y="1060854"/>
                  <a:pt x="4037416" y="1085402"/>
                </a:cubicBezTo>
                <a:cubicBezTo>
                  <a:pt x="3866203" y="1109950"/>
                  <a:pt x="3561807" y="1070692"/>
                  <a:pt x="3255125" y="1085402"/>
                </a:cubicBezTo>
                <a:cubicBezTo>
                  <a:pt x="2948443" y="1100112"/>
                  <a:pt x="2871501" y="1070804"/>
                  <a:pt x="2711500" y="1085402"/>
                </a:cubicBezTo>
                <a:cubicBezTo>
                  <a:pt x="2551500" y="1100000"/>
                  <a:pt x="2437138" y="1085279"/>
                  <a:pt x="2227540" y="1085402"/>
                </a:cubicBezTo>
                <a:cubicBezTo>
                  <a:pt x="2017942" y="1085525"/>
                  <a:pt x="1902286" y="1101736"/>
                  <a:pt x="1743580" y="1085402"/>
                </a:cubicBezTo>
                <a:cubicBezTo>
                  <a:pt x="1584874" y="1069068"/>
                  <a:pt x="1376643" y="1084169"/>
                  <a:pt x="1020956" y="1085402"/>
                </a:cubicBezTo>
                <a:cubicBezTo>
                  <a:pt x="665269" y="1086635"/>
                  <a:pt x="390802" y="1034985"/>
                  <a:pt x="0" y="1085402"/>
                </a:cubicBezTo>
                <a:cubicBezTo>
                  <a:pt x="-9518" y="974887"/>
                  <a:pt x="-10382" y="745644"/>
                  <a:pt x="0" y="542701"/>
                </a:cubicBezTo>
                <a:cubicBezTo>
                  <a:pt x="10382" y="339758"/>
                  <a:pt x="-22048" y="176347"/>
                  <a:pt x="0" y="0"/>
                </a:cubicBezTo>
                <a:close/>
              </a:path>
              <a:path w="5966625" h="1085402" stroke="0" extrusionOk="0">
                <a:moveTo>
                  <a:pt x="0" y="0"/>
                </a:moveTo>
                <a:cubicBezTo>
                  <a:pt x="133895" y="-10657"/>
                  <a:pt x="428585" y="-8944"/>
                  <a:pt x="603292" y="0"/>
                </a:cubicBezTo>
                <a:cubicBezTo>
                  <a:pt x="777999" y="8944"/>
                  <a:pt x="872121" y="6239"/>
                  <a:pt x="1087252" y="0"/>
                </a:cubicBezTo>
                <a:cubicBezTo>
                  <a:pt x="1302383" y="-6239"/>
                  <a:pt x="1556705" y="13054"/>
                  <a:pt x="1869543" y="0"/>
                </a:cubicBezTo>
                <a:cubicBezTo>
                  <a:pt x="2182381" y="-13054"/>
                  <a:pt x="2252615" y="-18620"/>
                  <a:pt x="2472835" y="0"/>
                </a:cubicBezTo>
                <a:cubicBezTo>
                  <a:pt x="2693055" y="18620"/>
                  <a:pt x="2833331" y="-14598"/>
                  <a:pt x="3076127" y="0"/>
                </a:cubicBezTo>
                <a:cubicBezTo>
                  <a:pt x="3318923" y="14598"/>
                  <a:pt x="3563744" y="30439"/>
                  <a:pt x="3858417" y="0"/>
                </a:cubicBezTo>
                <a:cubicBezTo>
                  <a:pt x="4153090" y="-30439"/>
                  <a:pt x="4235324" y="-12405"/>
                  <a:pt x="4402043" y="0"/>
                </a:cubicBezTo>
                <a:cubicBezTo>
                  <a:pt x="4568762" y="12405"/>
                  <a:pt x="4838158" y="2065"/>
                  <a:pt x="5184334" y="0"/>
                </a:cubicBezTo>
                <a:cubicBezTo>
                  <a:pt x="5530510" y="-2065"/>
                  <a:pt x="5693103" y="-3950"/>
                  <a:pt x="5966625" y="0"/>
                </a:cubicBezTo>
                <a:cubicBezTo>
                  <a:pt x="5969116" y="134065"/>
                  <a:pt x="5958440" y="284919"/>
                  <a:pt x="5966625" y="542701"/>
                </a:cubicBezTo>
                <a:cubicBezTo>
                  <a:pt x="5974810" y="800483"/>
                  <a:pt x="5970037" y="836512"/>
                  <a:pt x="5966625" y="1085402"/>
                </a:cubicBezTo>
                <a:cubicBezTo>
                  <a:pt x="5781465" y="1073009"/>
                  <a:pt x="5558167" y="1079265"/>
                  <a:pt x="5244000" y="1085402"/>
                </a:cubicBezTo>
                <a:cubicBezTo>
                  <a:pt x="4929833" y="1091539"/>
                  <a:pt x="4833158" y="1093428"/>
                  <a:pt x="4461710" y="1085402"/>
                </a:cubicBezTo>
                <a:cubicBezTo>
                  <a:pt x="4090262" y="1077377"/>
                  <a:pt x="4041907" y="1096256"/>
                  <a:pt x="3679419" y="1085402"/>
                </a:cubicBezTo>
                <a:cubicBezTo>
                  <a:pt x="3316931" y="1074548"/>
                  <a:pt x="3345447" y="1071573"/>
                  <a:pt x="3135793" y="1085402"/>
                </a:cubicBezTo>
                <a:cubicBezTo>
                  <a:pt x="2926139" y="1099231"/>
                  <a:pt x="2697269" y="1074589"/>
                  <a:pt x="2472835" y="1085402"/>
                </a:cubicBezTo>
                <a:cubicBezTo>
                  <a:pt x="2248401" y="1096215"/>
                  <a:pt x="1980599" y="1082726"/>
                  <a:pt x="1690544" y="1085402"/>
                </a:cubicBezTo>
                <a:cubicBezTo>
                  <a:pt x="1400489" y="1088078"/>
                  <a:pt x="1271666" y="1097565"/>
                  <a:pt x="1027585" y="1085402"/>
                </a:cubicBezTo>
                <a:cubicBezTo>
                  <a:pt x="783504" y="1073239"/>
                  <a:pt x="320122" y="1115677"/>
                  <a:pt x="0" y="1085402"/>
                </a:cubicBezTo>
                <a:cubicBezTo>
                  <a:pt x="12738" y="893313"/>
                  <a:pt x="11463" y="789777"/>
                  <a:pt x="0" y="564409"/>
                </a:cubicBezTo>
                <a:cubicBezTo>
                  <a:pt x="-11463" y="339041"/>
                  <a:pt x="22776" y="263907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E3D8EC-15E2-07CD-F148-DF25EE07C0D1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0081F-1A2E-13D3-417D-45A031A0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Strategy 1 &amp; 2 (without </a:t>
            </a:r>
            <a:r>
              <a:rPr lang="en-US" dirty="0">
                <a:latin typeface="MS PMincho" panose="02020600040205080304" pitchFamily="18" charset="-128"/>
                <a:ea typeface="MS PMincho" panose="02020600040205080304" pitchFamily="18" charset="-128"/>
              </a:rPr>
              <a:t>SETLE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2CC96-F55C-3FAD-B08D-AE0D97019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if( 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rsp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 &amp; 0x00C0 )</a:t>
            </a:r>
          </a:p>
          <a:p>
            <a:pPr marL="0" indent="0">
              <a:buNone/>
            </a:pP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Any ideas on what the corresponding assembly looks like? Hint: </a:t>
            </a:r>
            <a:r>
              <a:rPr lang="en-US" sz="3600" dirty="0" err="1">
                <a:latin typeface="MS PMincho" panose="02020600040205080304" pitchFamily="18" charset="-128"/>
                <a:ea typeface="MS PMincho" panose="02020600040205080304" pitchFamily="18" charset="-128"/>
              </a:rPr>
              <a:t>cmp</a:t>
            </a:r>
            <a:r>
              <a:rPr lang="en-US" sz="3600" dirty="0">
                <a:ea typeface="MS Mincho" panose="02020609040205080304" pitchFamily="49" charset="-128"/>
              </a:rPr>
              <a:t> is not needed.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and qword[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rsp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], 0xC0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jnz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E890-BA89-31E5-6801-BC84C567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E24FC4-0283-75CD-F411-6F48387A9E97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42D3666-9C93-BE54-A30F-BBFAFDA6A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02624E-311E-4AC6-E22D-96B95306CD5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4029997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246A1-5E51-2073-628D-CF6A51C06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BBC876-BAC5-998B-FCEF-A824043BB06C}"/>
              </a:ext>
            </a:extLst>
          </p:cNvPr>
          <p:cNvSpPr/>
          <p:nvPr/>
        </p:nvSpPr>
        <p:spPr>
          <a:xfrm>
            <a:off x="1151181" y="1603028"/>
            <a:ext cx="5966625" cy="2429542"/>
          </a:xfrm>
          <a:custGeom>
            <a:avLst/>
            <a:gdLst>
              <a:gd name="connsiteX0" fmla="*/ 0 w 5966625"/>
              <a:gd name="connsiteY0" fmla="*/ 0 h 2429542"/>
              <a:gd name="connsiteX1" fmla="*/ 722625 w 5966625"/>
              <a:gd name="connsiteY1" fmla="*/ 0 h 2429542"/>
              <a:gd name="connsiteX2" fmla="*/ 1206584 w 5966625"/>
              <a:gd name="connsiteY2" fmla="*/ 0 h 2429542"/>
              <a:gd name="connsiteX3" fmla="*/ 1809876 w 5966625"/>
              <a:gd name="connsiteY3" fmla="*/ 0 h 2429542"/>
              <a:gd name="connsiteX4" fmla="*/ 2592167 w 5966625"/>
              <a:gd name="connsiteY4" fmla="*/ 0 h 2429542"/>
              <a:gd name="connsiteX5" fmla="*/ 3255125 w 5966625"/>
              <a:gd name="connsiteY5" fmla="*/ 0 h 2429542"/>
              <a:gd name="connsiteX6" fmla="*/ 3977750 w 5966625"/>
              <a:gd name="connsiteY6" fmla="*/ 0 h 2429542"/>
              <a:gd name="connsiteX7" fmla="*/ 4581042 w 5966625"/>
              <a:gd name="connsiteY7" fmla="*/ 0 h 2429542"/>
              <a:gd name="connsiteX8" fmla="*/ 5244000 w 5966625"/>
              <a:gd name="connsiteY8" fmla="*/ 0 h 2429542"/>
              <a:gd name="connsiteX9" fmla="*/ 5966625 w 5966625"/>
              <a:gd name="connsiteY9" fmla="*/ 0 h 2429542"/>
              <a:gd name="connsiteX10" fmla="*/ 5966625 w 5966625"/>
              <a:gd name="connsiteY10" fmla="*/ 558795 h 2429542"/>
              <a:gd name="connsiteX11" fmla="*/ 5966625 w 5966625"/>
              <a:gd name="connsiteY11" fmla="*/ 1093294 h 2429542"/>
              <a:gd name="connsiteX12" fmla="*/ 5966625 w 5966625"/>
              <a:gd name="connsiteY12" fmla="*/ 1652089 h 2429542"/>
              <a:gd name="connsiteX13" fmla="*/ 5966625 w 5966625"/>
              <a:gd name="connsiteY13" fmla="*/ 2429542 h 2429542"/>
              <a:gd name="connsiteX14" fmla="*/ 5303667 w 5966625"/>
              <a:gd name="connsiteY14" fmla="*/ 2429542 h 2429542"/>
              <a:gd name="connsiteX15" fmla="*/ 4640708 w 5966625"/>
              <a:gd name="connsiteY15" fmla="*/ 2429542 h 2429542"/>
              <a:gd name="connsiteX16" fmla="*/ 4097083 w 5966625"/>
              <a:gd name="connsiteY16" fmla="*/ 2429542 h 2429542"/>
              <a:gd name="connsiteX17" fmla="*/ 3434124 w 5966625"/>
              <a:gd name="connsiteY17" fmla="*/ 2429542 h 2429542"/>
              <a:gd name="connsiteX18" fmla="*/ 2771166 w 5966625"/>
              <a:gd name="connsiteY18" fmla="*/ 2429542 h 2429542"/>
              <a:gd name="connsiteX19" fmla="*/ 2108207 w 5966625"/>
              <a:gd name="connsiteY19" fmla="*/ 2429542 h 2429542"/>
              <a:gd name="connsiteX20" fmla="*/ 1445249 w 5966625"/>
              <a:gd name="connsiteY20" fmla="*/ 2429542 h 2429542"/>
              <a:gd name="connsiteX21" fmla="*/ 841957 w 5966625"/>
              <a:gd name="connsiteY21" fmla="*/ 2429542 h 2429542"/>
              <a:gd name="connsiteX22" fmla="*/ 0 w 5966625"/>
              <a:gd name="connsiteY22" fmla="*/ 2429542 h 2429542"/>
              <a:gd name="connsiteX23" fmla="*/ 0 w 5966625"/>
              <a:gd name="connsiteY23" fmla="*/ 1822157 h 2429542"/>
              <a:gd name="connsiteX24" fmla="*/ 0 w 5966625"/>
              <a:gd name="connsiteY24" fmla="*/ 1190476 h 2429542"/>
              <a:gd name="connsiteX25" fmla="*/ 0 w 5966625"/>
              <a:gd name="connsiteY25" fmla="*/ 558795 h 2429542"/>
              <a:gd name="connsiteX26" fmla="*/ 0 w 5966625"/>
              <a:gd name="connsiteY26" fmla="*/ 0 h 242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66625" h="2429542" fill="none" extrusionOk="0">
                <a:moveTo>
                  <a:pt x="0" y="0"/>
                </a:moveTo>
                <a:cubicBezTo>
                  <a:pt x="219277" y="-11692"/>
                  <a:pt x="577120" y="35768"/>
                  <a:pt x="722625" y="0"/>
                </a:cubicBezTo>
                <a:cubicBezTo>
                  <a:pt x="868131" y="-35768"/>
                  <a:pt x="1055608" y="-11301"/>
                  <a:pt x="1206584" y="0"/>
                </a:cubicBezTo>
                <a:cubicBezTo>
                  <a:pt x="1357560" y="11301"/>
                  <a:pt x="1513276" y="8188"/>
                  <a:pt x="1809876" y="0"/>
                </a:cubicBezTo>
                <a:cubicBezTo>
                  <a:pt x="2106476" y="-8188"/>
                  <a:pt x="2287943" y="-3145"/>
                  <a:pt x="2592167" y="0"/>
                </a:cubicBezTo>
                <a:cubicBezTo>
                  <a:pt x="2896391" y="3145"/>
                  <a:pt x="2932173" y="-11015"/>
                  <a:pt x="3255125" y="0"/>
                </a:cubicBezTo>
                <a:cubicBezTo>
                  <a:pt x="3578077" y="11015"/>
                  <a:pt x="3643645" y="-15625"/>
                  <a:pt x="3977750" y="0"/>
                </a:cubicBezTo>
                <a:cubicBezTo>
                  <a:pt x="4311855" y="15625"/>
                  <a:pt x="4371423" y="14575"/>
                  <a:pt x="4581042" y="0"/>
                </a:cubicBezTo>
                <a:cubicBezTo>
                  <a:pt x="4790661" y="-14575"/>
                  <a:pt x="4970420" y="23712"/>
                  <a:pt x="5244000" y="0"/>
                </a:cubicBezTo>
                <a:cubicBezTo>
                  <a:pt x="5517580" y="-23712"/>
                  <a:pt x="5680251" y="30671"/>
                  <a:pt x="5966625" y="0"/>
                </a:cubicBezTo>
                <a:cubicBezTo>
                  <a:pt x="5988267" y="165972"/>
                  <a:pt x="5967006" y="361574"/>
                  <a:pt x="5966625" y="558795"/>
                </a:cubicBezTo>
                <a:cubicBezTo>
                  <a:pt x="5966244" y="756017"/>
                  <a:pt x="5984747" y="897178"/>
                  <a:pt x="5966625" y="1093294"/>
                </a:cubicBezTo>
                <a:cubicBezTo>
                  <a:pt x="5948503" y="1289410"/>
                  <a:pt x="5961517" y="1375863"/>
                  <a:pt x="5966625" y="1652089"/>
                </a:cubicBezTo>
                <a:cubicBezTo>
                  <a:pt x="5971733" y="1928316"/>
                  <a:pt x="5975123" y="2198814"/>
                  <a:pt x="5966625" y="2429542"/>
                </a:cubicBezTo>
                <a:cubicBezTo>
                  <a:pt x="5674856" y="2408635"/>
                  <a:pt x="5443520" y="2424521"/>
                  <a:pt x="5303667" y="2429542"/>
                </a:cubicBezTo>
                <a:cubicBezTo>
                  <a:pt x="5163814" y="2434563"/>
                  <a:pt x="4791827" y="2417345"/>
                  <a:pt x="4640708" y="2429542"/>
                </a:cubicBezTo>
                <a:cubicBezTo>
                  <a:pt x="4489589" y="2441739"/>
                  <a:pt x="4276673" y="2429260"/>
                  <a:pt x="4097083" y="2429542"/>
                </a:cubicBezTo>
                <a:cubicBezTo>
                  <a:pt x="3917494" y="2429824"/>
                  <a:pt x="3630427" y="2456911"/>
                  <a:pt x="3434124" y="2429542"/>
                </a:cubicBezTo>
                <a:cubicBezTo>
                  <a:pt x="3237821" y="2402173"/>
                  <a:pt x="2990853" y="2450050"/>
                  <a:pt x="2771166" y="2429542"/>
                </a:cubicBezTo>
                <a:cubicBezTo>
                  <a:pt x="2551479" y="2409034"/>
                  <a:pt x="2270858" y="2416614"/>
                  <a:pt x="2108207" y="2429542"/>
                </a:cubicBezTo>
                <a:cubicBezTo>
                  <a:pt x="1945556" y="2442470"/>
                  <a:pt x="1641358" y="2437202"/>
                  <a:pt x="1445249" y="2429542"/>
                </a:cubicBezTo>
                <a:cubicBezTo>
                  <a:pt x="1249140" y="2421882"/>
                  <a:pt x="1011321" y="2411188"/>
                  <a:pt x="841957" y="2429542"/>
                </a:cubicBezTo>
                <a:cubicBezTo>
                  <a:pt x="672593" y="2447896"/>
                  <a:pt x="230769" y="2391956"/>
                  <a:pt x="0" y="2429542"/>
                </a:cubicBezTo>
                <a:cubicBezTo>
                  <a:pt x="8127" y="2134914"/>
                  <a:pt x="17850" y="2105379"/>
                  <a:pt x="0" y="1822157"/>
                </a:cubicBezTo>
                <a:cubicBezTo>
                  <a:pt x="-17850" y="1538936"/>
                  <a:pt x="-35" y="1387318"/>
                  <a:pt x="0" y="1190476"/>
                </a:cubicBezTo>
                <a:cubicBezTo>
                  <a:pt x="35" y="993634"/>
                  <a:pt x="-21436" y="747650"/>
                  <a:pt x="0" y="558795"/>
                </a:cubicBezTo>
                <a:cubicBezTo>
                  <a:pt x="21436" y="369940"/>
                  <a:pt x="406" y="243677"/>
                  <a:pt x="0" y="0"/>
                </a:cubicBezTo>
                <a:close/>
              </a:path>
              <a:path w="5966625" h="2429542" stroke="0" extrusionOk="0">
                <a:moveTo>
                  <a:pt x="0" y="0"/>
                </a:moveTo>
                <a:cubicBezTo>
                  <a:pt x="133895" y="-10657"/>
                  <a:pt x="428585" y="-8944"/>
                  <a:pt x="603292" y="0"/>
                </a:cubicBezTo>
                <a:cubicBezTo>
                  <a:pt x="777999" y="8944"/>
                  <a:pt x="872121" y="6239"/>
                  <a:pt x="1087252" y="0"/>
                </a:cubicBezTo>
                <a:cubicBezTo>
                  <a:pt x="1302383" y="-6239"/>
                  <a:pt x="1556705" y="13054"/>
                  <a:pt x="1869543" y="0"/>
                </a:cubicBezTo>
                <a:cubicBezTo>
                  <a:pt x="2182381" y="-13054"/>
                  <a:pt x="2252615" y="-18620"/>
                  <a:pt x="2472835" y="0"/>
                </a:cubicBezTo>
                <a:cubicBezTo>
                  <a:pt x="2693055" y="18620"/>
                  <a:pt x="2833331" y="-14598"/>
                  <a:pt x="3076127" y="0"/>
                </a:cubicBezTo>
                <a:cubicBezTo>
                  <a:pt x="3318923" y="14598"/>
                  <a:pt x="3563744" y="30439"/>
                  <a:pt x="3858417" y="0"/>
                </a:cubicBezTo>
                <a:cubicBezTo>
                  <a:pt x="4153090" y="-30439"/>
                  <a:pt x="4235324" y="-12405"/>
                  <a:pt x="4402043" y="0"/>
                </a:cubicBezTo>
                <a:cubicBezTo>
                  <a:pt x="4568762" y="12405"/>
                  <a:pt x="4838158" y="2065"/>
                  <a:pt x="5184334" y="0"/>
                </a:cubicBezTo>
                <a:cubicBezTo>
                  <a:pt x="5530510" y="-2065"/>
                  <a:pt x="5693103" y="-3950"/>
                  <a:pt x="5966625" y="0"/>
                </a:cubicBezTo>
                <a:cubicBezTo>
                  <a:pt x="5957302" y="215476"/>
                  <a:pt x="5960892" y="467498"/>
                  <a:pt x="5966625" y="607386"/>
                </a:cubicBezTo>
                <a:cubicBezTo>
                  <a:pt x="5972358" y="747274"/>
                  <a:pt x="5978780" y="1015173"/>
                  <a:pt x="5966625" y="1214771"/>
                </a:cubicBezTo>
                <a:cubicBezTo>
                  <a:pt x="5954470" y="1414369"/>
                  <a:pt x="5986076" y="1602510"/>
                  <a:pt x="5966625" y="1846452"/>
                </a:cubicBezTo>
                <a:cubicBezTo>
                  <a:pt x="5947174" y="2090394"/>
                  <a:pt x="5941616" y="2239495"/>
                  <a:pt x="5966625" y="2429542"/>
                </a:cubicBezTo>
                <a:cubicBezTo>
                  <a:pt x="5776608" y="2447369"/>
                  <a:pt x="5503275" y="2435340"/>
                  <a:pt x="5303667" y="2429542"/>
                </a:cubicBezTo>
                <a:cubicBezTo>
                  <a:pt x="5104059" y="2423744"/>
                  <a:pt x="4969695" y="2415713"/>
                  <a:pt x="4760041" y="2429542"/>
                </a:cubicBezTo>
                <a:cubicBezTo>
                  <a:pt x="4550387" y="2443371"/>
                  <a:pt x="4321517" y="2418729"/>
                  <a:pt x="4097083" y="2429542"/>
                </a:cubicBezTo>
                <a:cubicBezTo>
                  <a:pt x="3872649" y="2440355"/>
                  <a:pt x="3604847" y="2426866"/>
                  <a:pt x="3314792" y="2429542"/>
                </a:cubicBezTo>
                <a:cubicBezTo>
                  <a:pt x="3024737" y="2432218"/>
                  <a:pt x="2895914" y="2441705"/>
                  <a:pt x="2651833" y="2429542"/>
                </a:cubicBezTo>
                <a:cubicBezTo>
                  <a:pt x="2407752" y="2417379"/>
                  <a:pt x="2360644" y="2420919"/>
                  <a:pt x="2167874" y="2429542"/>
                </a:cubicBezTo>
                <a:cubicBezTo>
                  <a:pt x="1975104" y="2438165"/>
                  <a:pt x="1832707" y="2455439"/>
                  <a:pt x="1624248" y="2429542"/>
                </a:cubicBezTo>
                <a:cubicBezTo>
                  <a:pt x="1415789" y="2403645"/>
                  <a:pt x="1007220" y="2416853"/>
                  <a:pt x="841957" y="2429542"/>
                </a:cubicBezTo>
                <a:cubicBezTo>
                  <a:pt x="676694" y="2442231"/>
                  <a:pt x="254216" y="2388804"/>
                  <a:pt x="0" y="2429542"/>
                </a:cubicBezTo>
                <a:cubicBezTo>
                  <a:pt x="26936" y="2252257"/>
                  <a:pt x="9824" y="2077781"/>
                  <a:pt x="0" y="1870747"/>
                </a:cubicBezTo>
                <a:cubicBezTo>
                  <a:pt x="-9824" y="1663713"/>
                  <a:pt x="23686" y="1570086"/>
                  <a:pt x="0" y="1287657"/>
                </a:cubicBezTo>
                <a:cubicBezTo>
                  <a:pt x="-23686" y="1005228"/>
                  <a:pt x="-20171" y="918442"/>
                  <a:pt x="0" y="753158"/>
                </a:cubicBezTo>
                <a:cubicBezTo>
                  <a:pt x="20171" y="587874"/>
                  <a:pt x="19925" y="333464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87104-557D-0C74-85F5-6B807CF4D6F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FC296-9200-19AB-8E9E-A920A5FC8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Lastly: Conditional jump is misleading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6F948-5C1C-54B4-9B07-450547307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	if(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cond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)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		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StmtA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		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StmtB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More accurately: jump if the condition is NOT true.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So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IfStmt</a:t>
            </a:r>
            <a:r>
              <a:rPr lang="en-US" sz="3600" dirty="0">
                <a:ea typeface="MS Mincho" panose="02020609040205080304" pitchFamily="49" charset="-128"/>
              </a:rPr>
              <a:t> will be: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jmp</a:t>
            </a:r>
            <a:r>
              <a:rPr lang="en-US" sz="3600" dirty="0">
                <a:ea typeface="MS Mincho" panose="02020609040205080304" pitchFamily="49" charset="-128"/>
              </a:rPr>
              <a:t> if condition is false, otherwise continue to “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ThenStmt</a:t>
            </a:r>
            <a:r>
              <a:rPr lang="en-US" sz="3600" dirty="0">
                <a:ea typeface="MS Mincho" panose="02020609040205080304" pitchFamily="49" charset="-128"/>
              </a:rPr>
              <a:t>”, then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jmp</a:t>
            </a:r>
            <a:r>
              <a:rPr lang="en-US" sz="3600" dirty="0">
                <a:ea typeface="MS Mincho" panose="02020609040205080304" pitchFamily="49" charset="-128"/>
              </a:rPr>
              <a:t> past “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ElseStmt</a:t>
            </a:r>
            <a:r>
              <a:rPr lang="en-US" sz="3600" dirty="0">
                <a:ea typeface="MS Mincho" panose="02020609040205080304" pitchFamily="49" charset="-128"/>
              </a:rPr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87E56-DC70-CB96-A953-715986A1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B5318D-DAAF-71D9-A960-F4E347133A92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5942BE3-A81D-D18B-DF59-9AAB59EC5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706B9B-52F1-8797-B3A2-FFEDF02628B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9AEEA3-FAAA-335A-A763-D698255303D8}"/>
              </a:ext>
            </a:extLst>
          </p:cNvPr>
          <p:cNvSpPr txBox="1"/>
          <p:nvPr/>
        </p:nvSpPr>
        <p:spPr>
          <a:xfrm>
            <a:off x="8996612" y="3671779"/>
            <a:ext cx="2469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Will see this in action in the next section</a:t>
            </a:r>
          </a:p>
        </p:txBody>
      </p:sp>
    </p:spTree>
    <p:extLst>
      <p:ext uri="{BB962C8B-B14F-4D97-AF65-F5344CB8AC3E}">
        <p14:creationId xmlns:p14="http://schemas.microsoft.com/office/powerpoint/2010/main" val="1875733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0B4AB-A20E-C161-408F-4C2B73306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83319E-21D0-4630-2195-A55E53D4005C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0D71C-CF1D-F5AD-660A-4E489426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What have we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ABC99-F83C-D07E-1D93-A5EB911B3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Evaluating the condition parameter will be challenging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But not intellectually difficult, just need to make sure your code “lines up” properly with what you want.</a:t>
            </a:r>
          </a:p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7CAA6-4D74-AE98-363E-C908D398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0FD821-A1AC-C28A-8D34-BEE57FB07F9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A40E717-B7C4-B9E0-1E36-B8AAFE905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66790F-9CFE-4BCF-E32F-A31021364A1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7318766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80A8C-DC72-3D93-D83E-0FBD27C3C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D49C6C-6570-A5A9-A343-DAD02D656D70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C4456-6791-4BCD-57AD-68D2D09C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Organizing Then/Else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4EA84-81B8-DC66-479B-41D4B00C0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D3AC6-CD52-BEC6-3168-73790EEE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B583C7-FF5F-A001-9AA4-77F6FF4A0CF8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70D0771-2DDF-29BF-B97E-CB5AD2E48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14ACBD-80CC-C998-F2A4-A635733A2B9C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8080065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8E226-1CE6-6B0D-A075-EFE75CEA8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521D71-5F57-48A2-4920-4440C5138912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7CD01-F3AD-0742-ED43-CAE59E30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Two chunks of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5F793-7053-DF5E-C7F0-753D66CB5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What to execute when the condition is true (if </a:t>
            </a:r>
            <a:r>
              <a:rPr lang="en-US" sz="3600" dirty="0" err="1">
                <a:ea typeface="MS Mincho" panose="02020609040205080304" pitchFamily="49" charset="-128"/>
              </a:rPr>
              <a:t>cond</a:t>
            </a:r>
            <a:r>
              <a:rPr lang="en-US" sz="3600" dirty="0">
                <a:ea typeface="MS Mincho" panose="02020609040205080304" pitchFamily="49" charset="-128"/>
              </a:rPr>
              <a:t>)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What to execute when the condition is false (else)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if( </a:t>
            </a:r>
            <a:r>
              <a:rPr lang="en-US" sz="3600" dirty="0" err="1">
                <a:ea typeface="MS Mincho" panose="02020609040205080304" pitchFamily="49" charset="-128"/>
              </a:rPr>
              <a:t>cond</a:t>
            </a:r>
            <a:r>
              <a:rPr lang="en-US" sz="3600" dirty="0">
                <a:ea typeface="MS Mincho" panose="02020609040205080304" pitchFamily="49" charset="-128"/>
              </a:rPr>
              <a:t> )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	</a:t>
            </a:r>
            <a:r>
              <a:rPr lang="en-US" sz="3600" dirty="0" err="1">
                <a:ea typeface="MS Mincho" panose="02020609040205080304" pitchFamily="49" charset="-128"/>
              </a:rPr>
              <a:t>ThenStmt</a:t>
            </a: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(else </a:t>
            </a:r>
            <a:r>
              <a:rPr lang="en-US" sz="3600" dirty="0" err="1">
                <a:ea typeface="MS Mincho" panose="02020609040205080304" pitchFamily="49" charset="-128"/>
              </a:rPr>
              <a:t>ElseStmt</a:t>
            </a:r>
            <a:r>
              <a:rPr lang="en-US" sz="3600" dirty="0">
                <a:ea typeface="MS Mincho" panose="02020609040205080304" pitchFamily="49" charset="-128"/>
              </a:rPr>
              <a:t>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32BB8-B84F-0BF0-2EF1-A54CE50D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A4AE55-CF1A-1BA7-647A-D2FA06465FCA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CC06CE7-E9F7-0E3E-B101-57760A764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DEBDA0-027B-E793-FF94-DAB48E01278E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2732914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Recall Demo Example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99182C4-3CD0-2D2C-E395-253F29D29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068" y="1738642"/>
            <a:ext cx="10381864" cy="2255872"/>
          </a:xfr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9185631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Recall Demo Example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99182C4-3CD0-2D2C-E395-253F29D29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068" y="1738642"/>
            <a:ext cx="10381864" cy="2255872"/>
          </a:xfr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A2E93-ACBC-C765-A9E5-ABFF93A9C1AC}"/>
              </a:ext>
            </a:extLst>
          </p:cNvPr>
          <p:cNvSpPr txBox="1"/>
          <p:nvPr/>
        </p:nvSpPr>
        <p:spPr>
          <a:xfrm>
            <a:off x="2396188" y="4412407"/>
            <a:ext cx="7399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“</a:t>
            </a:r>
            <a:r>
              <a:rPr lang="en-US" sz="3200" b="1" dirty="0">
                <a:solidFill>
                  <a:srgbClr val="C00000"/>
                </a:solidFill>
              </a:rPr>
              <a:t>not true</a:t>
            </a:r>
            <a:r>
              <a:rPr lang="en-US" sz="3200" dirty="0"/>
              <a:t>” portion of code is immediately after the “</a:t>
            </a:r>
            <a:r>
              <a:rPr lang="en-US" sz="3200" b="1" dirty="0">
                <a:solidFill>
                  <a:srgbClr val="C00000"/>
                </a:solidFill>
              </a:rPr>
              <a:t>jump if true</a:t>
            </a:r>
            <a:r>
              <a:rPr lang="en-US" sz="3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27548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Recall Demo Example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99182C4-3CD0-2D2C-E395-253F29D29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068" y="1738642"/>
            <a:ext cx="10381864" cy="2255872"/>
          </a:xfr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A2E93-ACBC-C765-A9E5-ABFF93A9C1AC}"/>
              </a:ext>
            </a:extLst>
          </p:cNvPr>
          <p:cNvSpPr txBox="1"/>
          <p:nvPr/>
        </p:nvSpPr>
        <p:spPr>
          <a:xfrm>
            <a:off x="838200" y="4537398"/>
            <a:ext cx="10515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But we don’t always have an else statement!</a:t>
            </a:r>
          </a:p>
        </p:txBody>
      </p:sp>
    </p:spTree>
    <p:extLst>
      <p:ext uri="{BB962C8B-B14F-4D97-AF65-F5344CB8AC3E}">
        <p14:creationId xmlns:p14="http://schemas.microsoft.com/office/powerpoint/2010/main" val="7672893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E5C315-5342-722B-CFC1-58AC073938F4}"/>
              </a:ext>
            </a:extLst>
          </p:cNvPr>
          <p:cNvSpPr/>
          <p:nvPr/>
        </p:nvSpPr>
        <p:spPr>
          <a:xfrm>
            <a:off x="230245" y="1434095"/>
            <a:ext cx="4585157" cy="4742867"/>
          </a:xfrm>
          <a:custGeom>
            <a:avLst/>
            <a:gdLst>
              <a:gd name="connsiteX0" fmla="*/ 0 w 4585157"/>
              <a:gd name="connsiteY0" fmla="*/ 0 h 4742867"/>
              <a:gd name="connsiteX1" fmla="*/ 746726 w 4585157"/>
              <a:gd name="connsiteY1" fmla="*/ 0 h 4742867"/>
              <a:gd name="connsiteX2" fmla="*/ 1493451 w 4585157"/>
              <a:gd name="connsiteY2" fmla="*/ 0 h 4742867"/>
              <a:gd name="connsiteX3" fmla="*/ 2148474 w 4585157"/>
              <a:gd name="connsiteY3" fmla="*/ 0 h 4742867"/>
              <a:gd name="connsiteX4" fmla="*/ 2849348 w 4585157"/>
              <a:gd name="connsiteY4" fmla="*/ 0 h 4742867"/>
              <a:gd name="connsiteX5" fmla="*/ 3458518 w 4585157"/>
              <a:gd name="connsiteY5" fmla="*/ 0 h 4742867"/>
              <a:gd name="connsiteX6" fmla="*/ 4585157 w 4585157"/>
              <a:gd name="connsiteY6" fmla="*/ 0 h 4742867"/>
              <a:gd name="connsiteX7" fmla="*/ 4585157 w 4585157"/>
              <a:gd name="connsiteY7" fmla="*/ 772410 h 4742867"/>
              <a:gd name="connsiteX8" fmla="*/ 4585157 w 4585157"/>
              <a:gd name="connsiteY8" fmla="*/ 1355105 h 4742867"/>
              <a:gd name="connsiteX9" fmla="*/ 4585157 w 4585157"/>
              <a:gd name="connsiteY9" fmla="*/ 1890371 h 4742867"/>
              <a:gd name="connsiteX10" fmla="*/ 4585157 w 4585157"/>
              <a:gd name="connsiteY10" fmla="*/ 2473066 h 4742867"/>
              <a:gd name="connsiteX11" fmla="*/ 4585157 w 4585157"/>
              <a:gd name="connsiteY11" fmla="*/ 3103190 h 4742867"/>
              <a:gd name="connsiteX12" fmla="*/ 4585157 w 4585157"/>
              <a:gd name="connsiteY12" fmla="*/ 3780743 h 4742867"/>
              <a:gd name="connsiteX13" fmla="*/ 4585157 w 4585157"/>
              <a:gd name="connsiteY13" fmla="*/ 4742867 h 4742867"/>
              <a:gd name="connsiteX14" fmla="*/ 3838431 w 4585157"/>
              <a:gd name="connsiteY14" fmla="*/ 4742867 h 4742867"/>
              <a:gd name="connsiteX15" fmla="*/ 3183409 w 4585157"/>
              <a:gd name="connsiteY15" fmla="*/ 4742867 h 4742867"/>
              <a:gd name="connsiteX16" fmla="*/ 2528387 w 4585157"/>
              <a:gd name="connsiteY16" fmla="*/ 4742867 h 4742867"/>
              <a:gd name="connsiteX17" fmla="*/ 1873364 w 4585157"/>
              <a:gd name="connsiteY17" fmla="*/ 4742867 h 4742867"/>
              <a:gd name="connsiteX18" fmla="*/ 1218342 w 4585157"/>
              <a:gd name="connsiteY18" fmla="*/ 4742867 h 4742867"/>
              <a:gd name="connsiteX19" fmla="*/ 609171 w 4585157"/>
              <a:gd name="connsiteY19" fmla="*/ 4742867 h 4742867"/>
              <a:gd name="connsiteX20" fmla="*/ 0 w 4585157"/>
              <a:gd name="connsiteY20" fmla="*/ 4742867 h 4742867"/>
              <a:gd name="connsiteX21" fmla="*/ 0 w 4585157"/>
              <a:gd name="connsiteY21" fmla="*/ 4065315 h 4742867"/>
              <a:gd name="connsiteX22" fmla="*/ 0 w 4585157"/>
              <a:gd name="connsiteY22" fmla="*/ 3340333 h 4742867"/>
              <a:gd name="connsiteX23" fmla="*/ 0 w 4585157"/>
              <a:gd name="connsiteY23" fmla="*/ 2615352 h 4742867"/>
              <a:gd name="connsiteX24" fmla="*/ 0 w 4585157"/>
              <a:gd name="connsiteY24" fmla="*/ 1842943 h 4742867"/>
              <a:gd name="connsiteX25" fmla="*/ 0 w 4585157"/>
              <a:gd name="connsiteY25" fmla="*/ 1165390 h 4742867"/>
              <a:gd name="connsiteX26" fmla="*/ 0 w 4585157"/>
              <a:gd name="connsiteY26" fmla="*/ 0 h 47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585157" h="4742867" fill="none" extrusionOk="0">
                <a:moveTo>
                  <a:pt x="0" y="0"/>
                </a:moveTo>
                <a:cubicBezTo>
                  <a:pt x="362053" y="-10300"/>
                  <a:pt x="389119" y="21302"/>
                  <a:pt x="746726" y="0"/>
                </a:cubicBezTo>
                <a:cubicBezTo>
                  <a:pt x="1104333" y="-21302"/>
                  <a:pt x="1219801" y="-23679"/>
                  <a:pt x="1493451" y="0"/>
                </a:cubicBezTo>
                <a:cubicBezTo>
                  <a:pt x="1767101" y="23679"/>
                  <a:pt x="1824270" y="-18006"/>
                  <a:pt x="2148474" y="0"/>
                </a:cubicBezTo>
                <a:cubicBezTo>
                  <a:pt x="2472678" y="18006"/>
                  <a:pt x="2518258" y="-21876"/>
                  <a:pt x="2849348" y="0"/>
                </a:cubicBezTo>
                <a:cubicBezTo>
                  <a:pt x="3180438" y="21876"/>
                  <a:pt x="3183043" y="657"/>
                  <a:pt x="3458518" y="0"/>
                </a:cubicBezTo>
                <a:cubicBezTo>
                  <a:pt x="3733993" y="-657"/>
                  <a:pt x="4058501" y="-54392"/>
                  <a:pt x="4585157" y="0"/>
                </a:cubicBezTo>
                <a:cubicBezTo>
                  <a:pt x="4618251" y="294390"/>
                  <a:pt x="4609370" y="434112"/>
                  <a:pt x="4585157" y="772410"/>
                </a:cubicBezTo>
                <a:cubicBezTo>
                  <a:pt x="4560945" y="1110708"/>
                  <a:pt x="4590097" y="1068455"/>
                  <a:pt x="4585157" y="1355105"/>
                </a:cubicBezTo>
                <a:cubicBezTo>
                  <a:pt x="4580217" y="1641756"/>
                  <a:pt x="4600066" y="1624983"/>
                  <a:pt x="4585157" y="1890371"/>
                </a:cubicBezTo>
                <a:cubicBezTo>
                  <a:pt x="4570248" y="2155759"/>
                  <a:pt x="4557998" y="2258189"/>
                  <a:pt x="4585157" y="2473066"/>
                </a:cubicBezTo>
                <a:cubicBezTo>
                  <a:pt x="4612316" y="2687943"/>
                  <a:pt x="4556133" y="2968059"/>
                  <a:pt x="4585157" y="3103190"/>
                </a:cubicBezTo>
                <a:cubicBezTo>
                  <a:pt x="4614181" y="3238321"/>
                  <a:pt x="4607744" y="3615180"/>
                  <a:pt x="4585157" y="3780743"/>
                </a:cubicBezTo>
                <a:cubicBezTo>
                  <a:pt x="4562570" y="3946306"/>
                  <a:pt x="4619375" y="4358104"/>
                  <a:pt x="4585157" y="4742867"/>
                </a:cubicBezTo>
                <a:cubicBezTo>
                  <a:pt x="4307069" y="4729324"/>
                  <a:pt x="4074812" y="4735571"/>
                  <a:pt x="3838431" y="4742867"/>
                </a:cubicBezTo>
                <a:cubicBezTo>
                  <a:pt x="3602050" y="4750163"/>
                  <a:pt x="3326648" y="4767009"/>
                  <a:pt x="3183409" y="4742867"/>
                </a:cubicBezTo>
                <a:cubicBezTo>
                  <a:pt x="3040170" y="4718725"/>
                  <a:pt x="2766820" y="4737352"/>
                  <a:pt x="2528387" y="4742867"/>
                </a:cubicBezTo>
                <a:cubicBezTo>
                  <a:pt x="2289954" y="4748382"/>
                  <a:pt x="2131378" y="4725753"/>
                  <a:pt x="1873364" y="4742867"/>
                </a:cubicBezTo>
                <a:cubicBezTo>
                  <a:pt x="1615350" y="4759981"/>
                  <a:pt x="1432833" y="4744775"/>
                  <a:pt x="1218342" y="4742867"/>
                </a:cubicBezTo>
                <a:cubicBezTo>
                  <a:pt x="1003851" y="4740959"/>
                  <a:pt x="779115" y="4730019"/>
                  <a:pt x="609171" y="4742867"/>
                </a:cubicBezTo>
                <a:cubicBezTo>
                  <a:pt x="439227" y="4755715"/>
                  <a:pt x="139531" y="4756789"/>
                  <a:pt x="0" y="4742867"/>
                </a:cubicBezTo>
                <a:cubicBezTo>
                  <a:pt x="-21276" y="4411698"/>
                  <a:pt x="-24165" y="4278821"/>
                  <a:pt x="0" y="4065315"/>
                </a:cubicBezTo>
                <a:cubicBezTo>
                  <a:pt x="24165" y="3851809"/>
                  <a:pt x="-30269" y="3673906"/>
                  <a:pt x="0" y="3340333"/>
                </a:cubicBezTo>
                <a:cubicBezTo>
                  <a:pt x="30269" y="3006760"/>
                  <a:pt x="-185" y="2929412"/>
                  <a:pt x="0" y="2615352"/>
                </a:cubicBezTo>
                <a:cubicBezTo>
                  <a:pt x="185" y="2301292"/>
                  <a:pt x="2565" y="2165392"/>
                  <a:pt x="0" y="1842943"/>
                </a:cubicBezTo>
                <a:cubicBezTo>
                  <a:pt x="-2565" y="1520494"/>
                  <a:pt x="20630" y="1417457"/>
                  <a:pt x="0" y="1165390"/>
                </a:cubicBezTo>
                <a:cubicBezTo>
                  <a:pt x="-20630" y="913323"/>
                  <a:pt x="12276" y="357294"/>
                  <a:pt x="0" y="0"/>
                </a:cubicBezTo>
                <a:close/>
              </a:path>
              <a:path w="4585157" h="4742867" stroke="0" extrusionOk="0">
                <a:moveTo>
                  <a:pt x="0" y="0"/>
                </a:moveTo>
                <a:cubicBezTo>
                  <a:pt x="220527" y="15209"/>
                  <a:pt x="378981" y="14245"/>
                  <a:pt x="609171" y="0"/>
                </a:cubicBezTo>
                <a:cubicBezTo>
                  <a:pt x="839361" y="-14245"/>
                  <a:pt x="964263" y="-9366"/>
                  <a:pt x="1126639" y="0"/>
                </a:cubicBezTo>
                <a:cubicBezTo>
                  <a:pt x="1289015" y="9366"/>
                  <a:pt x="1721010" y="12545"/>
                  <a:pt x="1873364" y="0"/>
                </a:cubicBezTo>
                <a:cubicBezTo>
                  <a:pt x="2025719" y="-12545"/>
                  <a:pt x="2341634" y="-1138"/>
                  <a:pt x="2482535" y="0"/>
                </a:cubicBezTo>
                <a:cubicBezTo>
                  <a:pt x="2623436" y="1138"/>
                  <a:pt x="2944788" y="-11901"/>
                  <a:pt x="3091706" y="0"/>
                </a:cubicBezTo>
                <a:cubicBezTo>
                  <a:pt x="3238624" y="11901"/>
                  <a:pt x="3535745" y="-17508"/>
                  <a:pt x="3838431" y="0"/>
                </a:cubicBezTo>
                <a:cubicBezTo>
                  <a:pt x="4141117" y="17508"/>
                  <a:pt x="4264788" y="25645"/>
                  <a:pt x="4585157" y="0"/>
                </a:cubicBezTo>
                <a:cubicBezTo>
                  <a:pt x="4575709" y="313807"/>
                  <a:pt x="4569704" y="574164"/>
                  <a:pt x="4585157" y="772410"/>
                </a:cubicBezTo>
                <a:cubicBezTo>
                  <a:pt x="4600611" y="970656"/>
                  <a:pt x="4583343" y="1194189"/>
                  <a:pt x="4585157" y="1355105"/>
                </a:cubicBezTo>
                <a:cubicBezTo>
                  <a:pt x="4586971" y="1516022"/>
                  <a:pt x="4591240" y="1682008"/>
                  <a:pt x="4585157" y="1937800"/>
                </a:cubicBezTo>
                <a:cubicBezTo>
                  <a:pt x="4579074" y="2193593"/>
                  <a:pt x="4612896" y="2442518"/>
                  <a:pt x="4585157" y="2615352"/>
                </a:cubicBezTo>
                <a:cubicBezTo>
                  <a:pt x="4557418" y="2788186"/>
                  <a:pt x="4613586" y="3182426"/>
                  <a:pt x="4585157" y="3340333"/>
                </a:cubicBezTo>
                <a:cubicBezTo>
                  <a:pt x="4556728" y="3498240"/>
                  <a:pt x="4609058" y="3688163"/>
                  <a:pt x="4585157" y="3875600"/>
                </a:cubicBezTo>
                <a:cubicBezTo>
                  <a:pt x="4561256" y="4063037"/>
                  <a:pt x="4606596" y="4328906"/>
                  <a:pt x="4585157" y="4742867"/>
                </a:cubicBezTo>
                <a:cubicBezTo>
                  <a:pt x="4367452" y="4757898"/>
                  <a:pt x="4197769" y="4711974"/>
                  <a:pt x="3930135" y="4742867"/>
                </a:cubicBezTo>
                <a:cubicBezTo>
                  <a:pt x="3662501" y="4773760"/>
                  <a:pt x="3562410" y="4749582"/>
                  <a:pt x="3275112" y="4742867"/>
                </a:cubicBezTo>
                <a:cubicBezTo>
                  <a:pt x="2987814" y="4736152"/>
                  <a:pt x="2800024" y="4710823"/>
                  <a:pt x="2528387" y="4742867"/>
                </a:cubicBezTo>
                <a:cubicBezTo>
                  <a:pt x="2256750" y="4774911"/>
                  <a:pt x="2042472" y="4721380"/>
                  <a:pt x="1873364" y="4742867"/>
                </a:cubicBezTo>
                <a:cubicBezTo>
                  <a:pt x="1704256" y="4764354"/>
                  <a:pt x="1527161" y="4762606"/>
                  <a:pt x="1355896" y="4742867"/>
                </a:cubicBezTo>
                <a:cubicBezTo>
                  <a:pt x="1184631" y="4723128"/>
                  <a:pt x="976896" y="4738976"/>
                  <a:pt x="792577" y="4742867"/>
                </a:cubicBezTo>
                <a:cubicBezTo>
                  <a:pt x="608258" y="4746758"/>
                  <a:pt x="288136" y="4749293"/>
                  <a:pt x="0" y="4742867"/>
                </a:cubicBezTo>
                <a:cubicBezTo>
                  <a:pt x="18076" y="4411207"/>
                  <a:pt x="-18718" y="4372278"/>
                  <a:pt x="0" y="4065315"/>
                </a:cubicBezTo>
                <a:cubicBezTo>
                  <a:pt x="18718" y="3758352"/>
                  <a:pt x="26068" y="3600211"/>
                  <a:pt x="0" y="3387762"/>
                </a:cubicBezTo>
                <a:cubicBezTo>
                  <a:pt x="-26068" y="3175313"/>
                  <a:pt x="-18180" y="2981229"/>
                  <a:pt x="0" y="2757638"/>
                </a:cubicBezTo>
                <a:cubicBezTo>
                  <a:pt x="18180" y="2534047"/>
                  <a:pt x="6539" y="2331555"/>
                  <a:pt x="0" y="2222372"/>
                </a:cubicBezTo>
                <a:cubicBezTo>
                  <a:pt x="-6539" y="2113189"/>
                  <a:pt x="11189" y="1953217"/>
                  <a:pt x="0" y="1687106"/>
                </a:cubicBezTo>
                <a:cubicBezTo>
                  <a:pt x="-11189" y="1420995"/>
                  <a:pt x="-23712" y="1231439"/>
                  <a:pt x="0" y="962124"/>
                </a:cubicBezTo>
                <a:cubicBezTo>
                  <a:pt x="23712" y="692809"/>
                  <a:pt x="-25685" y="340241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Misleading Conditions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</a:t>
            </a:r>
            <a:r>
              <a:rPr 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if( x == 3 )</a:t>
            </a:r>
          </a:p>
          <a:p>
            <a:pPr marL="0" indent="0">
              <a:buNone/>
            </a:pPr>
            <a:r>
              <a:rPr 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      x = 4;</a:t>
            </a:r>
          </a:p>
          <a:p>
            <a:pPr marL="0" indent="0">
              <a:buNone/>
            </a:pPr>
            <a:r>
              <a:rPr 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   y = 3;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5401" y="1825625"/>
            <a:ext cx="65383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We have no else statement.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What if we branch on the same condition as our source code?</a:t>
            </a:r>
          </a:p>
          <a:p>
            <a:pPr marL="0" indent="0">
              <a:buNone/>
            </a:pPr>
            <a:endParaRPr lang="en-US" sz="3600" dirty="0"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i.e., use “</a:t>
            </a:r>
            <a:r>
              <a:rPr lang="en-US" sz="3600" dirty="0">
                <a:latin typeface="MS PMincho" panose="02020600040205080304" pitchFamily="18" charset="-128"/>
                <a:ea typeface="MS PMincho" panose="02020600040205080304" pitchFamily="18" charset="-128"/>
              </a:rPr>
              <a:t>je</a:t>
            </a:r>
            <a:r>
              <a:rPr lang="en-US" sz="3600" dirty="0">
                <a:ea typeface="MS Mincho" panose="02020609040205080304" pitchFamily="49" charset="-128"/>
              </a:rPr>
              <a:t>” because we see “==”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69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33806D-41CF-6E2D-B053-1A59EB8225C3}"/>
              </a:ext>
            </a:extLst>
          </p:cNvPr>
          <p:cNvCxnSpPr/>
          <p:nvPr/>
        </p:nvCxnSpPr>
        <p:spPr>
          <a:xfrm>
            <a:off x="1385892" y="2447171"/>
            <a:ext cx="0" cy="1335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CD940C-BBC1-F99D-7B4E-4FD7321E97A9}"/>
              </a:ext>
            </a:extLst>
          </p:cNvPr>
          <p:cNvCxnSpPr>
            <a:cxnSpLocks/>
          </p:cNvCxnSpPr>
          <p:nvPr/>
        </p:nvCxnSpPr>
        <p:spPr>
          <a:xfrm>
            <a:off x="1893526" y="2933975"/>
            <a:ext cx="0" cy="376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95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8706F-5BB4-0AB4-20D5-E984E9B82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309CC0-6F38-0663-24FD-A084A36203C0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8175F-B59B-20A5-C3A0-641843B3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Intermediate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9239B-8034-9418-5DA3-43EB47BBF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What does code generation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CBBBD-BC11-AAF9-E145-16FB7BA9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8E2182-6FAE-FF23-6DF7-269A4C9AE3ED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4E12156-C7C7-0359-3271-A685491CE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D48FA4-850A-6A2D-9D40-F1EED87F7FDF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3312473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5B9CDE-A18E-8D76-17C4-60E1EAB89B9C}"/>
              </a:ext>
            </a:extLst>
          </p:cNvPr>
          <p:cNvSpPr/>
          <p:nvPr/>
        </p:nvSpPr>
        <p:spPr>
          <a:xfrm>
            <a:off x="230245" y="1434095"/>
            <a:ext cx="4585157" cy="4742867"/>
          </a:xfrm>
          <a:custGeom>
            <a:avLst/>
            <a:gdLst>
              <a:gd name="connsiteX0" fmla="*/ 0 w 4585157"/>
              <a:gd name="connsiteY0" fmla="*/ 0 h 4742867"/>
              <a:gd name="connsiteX1" fmla="*/ 746726 w 4585157"/>
              <a:gd name="connsiteY1" fmla="*/ 0 h 4742867"/>
              <a:gd name="connsiteX2" fmla="*/ 1493451 w 4585157"/>
              <a:gd name="connsiteY2" fmla="*/ 0 h 4742867"/>
              <a:gd name="connsiteX3" fmla="*/ 2148474 w 4585157"/>
              <a:gd name="connsiteY3" fmla="*/ 0 h 4742867"/>
              <a:gd name="connsiteX4" fmla="*/ 2849348 w 4585157"/>
              <a:gd name="connsiteY4" fmla="*/ 0 h 4742867"/>
              <a:gd name="connsiteX5" fmla="*/ 3458518 w 4585157"/>
              <a:gd name="connsiteY5" fmla="*/ 0 h 4742867"/>
              <a:gd name="connsiteX6" fmla="*/ 4585157 w 4585157"/>
              <a:gd name="connsiteY6" fmla="*/ 0 h 4742867"/>
              <a:gd name="connsiteX7" fmla="*/ 4585157 w 4585157"/>
              <a:gd name="connsiteY7" fmla="*/ 772410 h 4742867"/>
              <a:gd name="connsiteX8" fmla="*/ 4585157 w 4585157"/>
              <a:gd name="connsiteY8" fmla="*/ 1355105 h 4742867"/>
              <a:gd name="connsiteX9" fmla="*/ 4585157 w 4585157"/>
              <a:gd name="connsiteY9" fmla="*/ 1890371 h 4742867"/>
              <a:gd name="connsiteX10" fmla="*/ 4585157 w 4585157"/>
              <a:gd name="connsiteY10" fmla="*/ 2473066 h 4742867"/>
              <a:gd name="connsiteX11" fmla="*/ 4585157 w 4585157"/>
              <a:gd name="connsiteY11" fmla="*/ 3103190 h 4742867"/>
              <a:gd name="connsiteX12" fmla="*/ 4585157 w 4585157"/>
              <a:gd name="connsiteY12" fmla="*/ 3780743 h 4742867"/>
              <a:gd name="connsiteX13" fmla="*/ 4585157 w 4585157"/>
              <a:gd name="connsiteY13" fmla="*/ 4742867 h 4742867"/>
              <a:gd name="connsiteX14" fmla="*/ 3838431 w 4585157"/>
              <a:gd name="connsiteY14" fmla="*/ 4742867 h 4742867"/>
              <a:gd name="connsiteX15" fmla="*/ 3183409 w 4585157"/>
              <a:gd name="connsiteY15" fmla="*/ 4742867 h 4742867"/>
              <a:gd name="connsiteX16" fmla="*/ 2528387 w 4585157"/>
              <a:gd name="connsiteY16" fmla="*/ 4742867 h 4742867"/>
              <a:gd name="connsiteX17" fmla="*/ 1873364 w 4585157"/>
              <a:gd name="connsiteY17" fmla="*/ 4742867 h 4742867"/>
              <a:gd name="connsiteX18" fmla="*/ 1218342 w 4585157"/>
              <a:gd name="connsiteY18" fmla="*/ 4742867 h 4742867"/>
              <a:gd name="connsiteX19" fmla="*/ 609171 w 4585157"/>
              <a:gd name="connsiteY19" fmla="*/ 4742867 h 4742867"/>
              <a:gd name="connsiteX20" fmla="*/ 0 w 4585157"/>
              <a:gd name="connsiteY20" fmla="*/ 4742867 h 4742867"/>
              <a:gd name="connsiteX21" fmla="*/ 0 w 4585157"/>
              <a:gd name="connsiteY21" fmla="*/ 4065315 h 4742867"/>
              <a:gd name="connsiteX22" fmla="*/ 0 w 4585157"/>
              <a:gd name="connsiteY22" fmla="*/ 3340333 h 4742867"/>
              <a:gd name="connsiteX23" fmla="*/ 0 w 4585157"/>
              <a:gd name="connsiteY23" fmla="*/ 2615352 h 4742867"/>
              <a:gd name="connsiteX24" fmla="*/ 0 w 4585157"/>
              <a:gd name="connsiteY24" fmla="*/ 1842943 h 4742867"/>
              <a:gd name="connsiteX25" fmla="*/ 0 w 4585157"/>
              <a:gd name="connsiteY25" fmla="*/ 1165390 h 4742867"/>
              <a:gd name="connsiteX26" fmla="*/ 0 w 4585157"/>
              <a:gd name="connsiteY26" fmla="*/ 0 h 47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585157" h="4742867" fill="none" extrusionOk="0">
                <a:moveTo>
                  <a:pt x="0" y="0"/>
                </a:moveTo>
                <a:cubicBezTo>
                  <a:pt x="362053" y="-10300"/>
                  <a:pt x="389119" y="21302"/>
                  <a:pt x="746726" y="0"/>
                </a:cubicBezTo>
                <a:cubicBezTo>
                  <a:pt x="1104333" y="-21302"/>
                  <a:pt x="1219801" y="-23679"/>
                  <a:pt x="1493451" y="0"/>
                </a:cubicBezTo>
                <a:cubicBezTo>
                  <a:pt x="1767101" y="23679"/>
                  <a:pt x="1824270" y="-18006"/>
                  <a:pt x="2148474" y="0"/>
                </a:cubicBezTo>
                <a:cubicBezTo>
                  <a:pt x="2472678" y="18006"/>
                  <a:pt x="2518258" y="-21876"/>
                  <a:pt x="2849348" y="0"/>
                </a:cubicBezTo>
                <a:cubicBezTo>
                  <a:pt x="3180438" y="21876"/>
                  <a:pt x="3183043" y="657"/>
                  <a:pt x="3458518" y="0"/>
                </a:cubicBezTo>
                <a:cubicBezTo>
                  <a:pt x="3733993" y="-657"/>
                  <a:pt x="4058501" y="-54392"/>
                  <a:pt x="4585157" y="0"/>
                </a:cubicBezTo>
                <a:cubicBezTo>
                  <a:pt x="4618251" y="294390"/>
                  <a:pt x="4609370" y="434112"/>
                  <a:pt x="4585157" y="772410"/>
                </a:cubicBezTo>
                <a:cubicBezTo>
                  <a:pt x="4560945" y="1110708"/>
                  <a:pt x="4590097" y="1068455"/>
                  <a:pt x="4585157" y="1355105"/>
                </a:cubicBezTo>
                <a:cubicBezTo>
                  <a:pt x="4580217" y="1641756"/>
                  <a:pt x="4600066" y="1624983"/>
                  <a:pt x="4585157" y="1890371"/>
                </a:cubicBezTo>
                <a:cubicBezTo>
                  <a:pt x="4570248" y="2155759"/>
                  <a:pt x="4557998" y="2258189"/>
                  <a:pt x="4585157" y="2473066"/>
                </a:cubicBezTo>
                <a:cubicBezTo>
                  <a:pt x="4612316" y="2687943"/>
                  <a:pt x="4556133" y="2968059"/>
                  <a:pt x="4585157" y="3103190"/>
                </a:cubicBezTo>
                <a:cubicBezTo>
                  <a:pt x="4614181" y="3238321"/>
                  <a:pt x="4607744" y="3615180"/>
                  <a:pt x="4585157" y="3780743"/>
                </a:cubicBezTo>
                <a:cubicBezTo>
                  <a:pt x="4562570" y="3946306"/>
                  <a:pt x="4619375" y="4358104"/>
                  <a:pt x="4585157" y="4742867"/>
                </a:cubicBezTo>
                <a:cubicBezTo>
                  <a:pt x="4307069" y="4729324"/>
                  <a:pt x="4074812" y="4735571"/>
                  <a:pt x="3838431" y="4742867"/>
                </a:cubicBezTo>
                <a:cubicBezTo>
                  <a:pt x="3602050" y="4750163"/>
                  <a:pt x="3326648" y="4767009"/>
                  <a:pt x="3183409" y="4742867"/>
                </a:cubicBezTo>
                <a:cubicBezTo>
                  <a:pt x="3040170" y="4718725"/>
                  <a:pt x="2766820" y="4737352"/>
                  <a:pt x="2528387" y="4742867"/>
                </a:cubicBezTo>
                <a:cubicBezTo>
                  <a:pt x="2289954" y="4748382"/>
                  <a:pt x="2131378" y="4725753"/>
                  <a:pt x="1873364" y="4742867"/>
                </a:cubicBezTo>
                <a:cubicBezTo>
                  <a:pt x="1615350" y="4759981"/>
                  <a:pt x="1432833" y="4744775"/>
                  <a:pt x="1218342" y="4742867"/>
                </a:cubicBezTo>
                <a:cubicBezTo>
                  <a:pt x="1003851" y="4740959"/>
                  <a:pt x="779115" y="4730019"/>
                  <a:pt x="609171" y="4742867"/>
                </a:cubicBezTo>
                <a:cubicBezTo>
                  <a:pt x="439227" y="4755715"/>
                  <a:pt x="139531" y="4756789"/>
                  <a:pt x="0" y="4742867"/>
                </a:cubicBezTo>
                <a:cubicBezTo>
                  <a:pt x="-21276" y="4411698"/>
                  <a:pt x="-24165" y="4278821"/>
                  <a:pt x="0" y="4065315"/>
                </a:cubicBezTo>
                <a:cubicBezTo>
                  <a:pt x="24165" y="3851809"/>
                  <a:pt x="-30269" y="3673906"/>
                  <a:pt x="0" y="3340333"/>
                </a:cubicBezTo>
                <a:cubicBezTo>
                  <a:pt x="30269" y="3006760"/>
                  <a:pt x="-185" y="2929412"/>
                  <a:pt x="0" y="2615352"/>
                </a:cubicBezTo>
                <a:cubicBezTo>
                  <a:pt x="185" y="2301292"/>
                  <a:pt x="2565" y="2165392"/>
                  <a:pt x="0" y="1842943"/>
                </a:cubicBezTo>
                <a:cubicBezTo>
                  <a:pt x="-2565" y="1520494"/>
                  <a:pt x="20630" y="1417457"/>
                  <a:pt x="0" y="1165390"/>
                </a:cubicBezTo>
                <a:cubicBezTo>
                  <a:pt x="-20630" y="913323"/>
                  <a:pt x="12276" y="357294"/>
                  <a:pt x="0" y="0"/>
                </a:cubicBezTo>
                <a:close/>
              </a:path>
              <a:path w="4585157" h="4742867" stroke="0" extrusionOk="0">
                <a:moveTo>
                  <a:pt x="0" y="0"/>
                </a:moveTo>
                <a:cubicBezTo>
                  <a:pt x="220527" y="15209"/>
                  <a:pt x="378981" y="14245"/>
                  <a:pt x="609171" y="0"/>
                </a:cubicBezTo>
                <a:cubicBezTo>
                  <a:pt x="839361" y="-14245"/>
                  <a:pt x="964263" y="-9366"/>
                  <a:pt x="1126639" y="0"/>
                </a:cubicBezTo>
                <a:cubicBezTo>
                  <a:pt x="1289015" y="9366"/>
                  <a:pt x="1721010" y="12545"/>
                  <a:pt x="1873364" y="0"/>
                </a:cubicBezTo>
                <a:cubicBezTo>
                  <a:pt x="2025719" y="-12545"/>
                  <a:pt x="2341634" y="-1138"/>
                  <a:pt x="2482535" y="0"/>
                </a:cubicBezTo>
                <a:cubicBezTo>
                  <a:pt x="2623436" y="1138"/>
                  <a:pt x="2944788" y="-11901"/>
                  <a:pt x="3091706" y="0"/>
                </a:cubicBezTo>
                <a:cubicBezTo>
                  <a:pt x="3238624" y="11901"/>
                  <a:pt x="3535745" y="-17508"/>
                  <a:pt x="3838431" y="0"/>
                </a:cubicBezTo>
                <a:cubicBezTo>
                  <a:pt x="4141117" y="17508"/>
                  <a:pt x="4264788" y="25645"/>
                  <a:pt x="4585157" y="0"/>
                </a:cubicBezTo>
                <a:cubicBezTo>
                  <a:pt x="4575709" y="313807"/>
                  <a:pt x="4569704" y="574164"/>
                  <a:pt x="4585157" y="772410"/>
                </a:cubicBezTo>
                <a:cubicBezTo>
                  <a:pt x="4600611" y="970656"/>
                  <a:pt x="4583343" y="1194189"/>
                  <a:pt x="4585157" y="1355105"/>
                </a:cubicBezTo>
                <a:cubicBezTo>
                  <a:pt x="4586971" y="1516022"/>
                  <a:pt x="4591240" y="1682008"/>
                  <a:pt x="4585157" y="1937800"/>
                </a:cubicBezTo>
                <a:cubicBezTo>
                  <a:pt x="4579074" y="2193593"/>
                  <a:pt x="4612896" y="2442518"/>
                  <a:pt x="4585157" y="2615352"/>
                </a:cubicBezTo>
                <a:cubicBezTo>
                  <a:pt x="4557418" y="2788186"/>
                  <a:pt x="4613586" y="3182426"/>
                  <a:pt x="4585157" y="3340333"/>
                </a:cubicBezTo>
                <a:cubicBezTo>
                  <a:pt x="4556728" y="3498240"/>
                  <a:pt x="4609058" y="3688163"/>
                  <a:pt x="4585157" y="3875600"/>
                </a:cubicBezTo>
                <a:cubicBezTo>
                  <a:pt x="4561256" y="4063037"/>
                  <a:pt x="4606596" y="4328906"/>
                  <a:pt x="4585157" y="4742867"/>
                </a:cubicBezTo>
                <a:cubicBezTo>
                  <a:pt x="4367452" y="4757898"/>
                  <a:pt x="4197769" y="4711974"/>
                  <a:pt x="3930135" y="4742867"/>
                </a:cubicBezTo>
                <a:cubicBezTo>
                  <a:pt x="3662501" y="4773760"/>
                  <a:pt x="3562410" y="4749582"/>
                  <a:pt x="3275112" y="4742867"/>
                </a:cubicBezTo>
                <a:cubicBezTo>
                  <a:pt x="2987814" y="4736152"/>
                  <a:pt x="2800024" y="4710823"/>
                  <a:pt x="2528387" y="4742867"/>
                </a:cubicBezTo>
                <a:cubicBezTo>
                  <a:pt x="2256750" y="4774911"/>
                  <a:pt x="2042472" y="4721380"/>
                  <a:pt x="1873364" y="4742867"/>
                </a:cubicBezTo>
                <a:cubicBezTo>
                  <a:pt x="1704256" y="4764354"/>
                  <a:pt x="1527161" y="4762606"/>
                  <a:pt x="1355896" y="4742867"/>
                </a:cubicBezTo>
                <a:cubicBezTo>
                  <a:pt x="1184631" y="4723128"/>
                  <a:pt x="976896" y="4738976"/>
                  <a:pt x="792577" y="4742867"/>
                </a:cubicBezTo>
                <a:cubicBezTo>
                  <a:pt x="608258" y="4746758"/>
                  <a:pt x="288136" y="4749293"/>
                  <a:pt x="0" y="4742867"/>
                </a:cubicBezTo>
                <a:cubicBezTo>
                  <a:pt x="18076" y="4411207"/>
                  <a:pt x="-18718" y="4372278"/>
                  <a:pt x="0" y="4065315"/>
                </a:cubicBezTo>
                <a:cubicBezTo>
                  <a:pt x="18718" y="3758352"/>
                  <a:pt x="26068" y="3600211"/>
                  <a:pt x="0" y="3387762"/>
                </a:cubicBezTo>
                <a:cubicBezTo>
                  <a:pt x="-26068" y="3175313"/>
                  <a:pt x="-18180" y="2981229"/>
                  <a:pt x="0" y="2757638"/>
                </a:cubicBezTo>
                <a:cubicBezTo>
                  <a:pt x="18180" y="2534047"/>
                  <a:pt x="6539" y="2331555"/>
                  <a:pt x="0" y="2222372"/>
                </a:cubicBezTo>
                <a:cubicBezTo>
                  <a:pt x="-6539" y="2113189"/>
                  <a:pt x="11189" y="1953217"/>
                  <a:pt x="0" y="1687106"/>
                </a:cubicBezTo>
                <a:cubicBezTo>
                  <a:pt x="-11189" y="1420995"/>
                  <a:pt x="-23712" y="1231439"/>
                  <a:pt x="0" y="962124"/>
                </a:cubicBezTo>
                <a:cubicBezTo>
                  <a:pt x="23712" y="692809"/>
                  <a:pt x="-25685" y="340241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Misleading Conditions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   if( x == 3 )</a:t>
            </a:r>
          </a:p>
          <a:p>
            <a:pPr marL="0" indent="0">
              <a:buNone/>
            </a:pPr>
            <a:r>
              <a:rPr 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      x = 4;</a:t>
            </a:r>
          </a:p>
          <a:p>
            <a:pPr marL="0" indent="0">
              <a:buNone/>
            </a:pPr>
            <a:r>
              <a:rPr 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   y = 3;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5401" y="1825625"/>
            <a:ext cx="653839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We have no else statement.</a:t>
            </a:r>
          </a:p>
          <a:p>
            <a:pPr marL="0" indent="0">
              <a:buNone/>
            </a:pPr>
            <a:r>
              <a:rPr lang="en-US" sz="3600" dirty="0">
                <a:ea typeface="MS Mincho" panose="02020609040205080304" pitchFamily="49" charset="-128"/>
              </a:rPr>
              <a:t>So the code could be: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    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cmp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[x],3</a:t>
            </a: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     je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IsEq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     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jmp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AfterEq</a:t>
            </a:r>
            <a:endParaRPr lang="en-US" sz="36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   </a:t>
            </a: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IsEq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: mov [x],4</a:t>
            </a:r>
          </a:p>
          <a:p>
            <a:pPr marL="0" indent="0">
              <a:buNone/>
            </a:pPr>
            <a:r>
              <a:rPr lang="en-US" sz="36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AfterEq</a:t>
            </a:r>
            <a:r>
              <a:rPr lang="en-US" sz="3600" dirty="0">
                <a:latin typeface="MS Mincho" panose="02020609040205080304" pitchFamily="49" charset="-128"/>
                <a:ea typeface="MS Mincho" panose="02020609040205080304" pitchFamily="49" charset="-128"/>
              </a:rPr>
              <a:t>: mov [y],3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33806D-41CF-6E2D-B053-1A59EB8225C3}"/>
              </a:ext>
            </a:extLst>
          </p:cNvPr>
          <p:cNvCxnSpPr/>
          <p:nvPr/>
        </p:nvCxnSpPr>
        <p:spPr>
          <a:xfrm>
            <a:off x="1300373" y="2302446"/>
            <a:ext cx="0" cy="1335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CD940C-BBC1-F99D-7B4E-4FD7321E97A9}"/>
              </a:ext>
            </a:extLst>
          </p:cNvPr>
          <p:cNvCxnSpPr>
            <a:cxnSpLocks/>
          </p:cNvCxnSpPr>
          <p:nvPr/>
        </p:nvCxnSpPr>
        <p:spPr>
          <a:xfrm>
            <a:off x="1821163" y="2749779"/>
            <a:ext cx="0" cy="376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0405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A31967-0FAF-97C4-0460-B22471FACD61}"/>
              </a:ext>
            </a:extLst>
          </p:cNvPr>
          <p:cNvSpPr/>
          <p:nvPr/>
        </p:nvSpPr>
        <p:spPr>
          <a:xfrm>
            <a:off x="230245" y="1434095"/>
            <a:ext cx="4585157" cy="4742867"/>
          </a:xfrm>
          <a:custGeom>
            <a:avLst/>
            <a:gdLst>
              <a:gd name="connsiteX0" fmla="*/ 0 w 4585157"/>
              <a:gd name="connsiteY0" fmla="*/ 0 h 4742867"/>
              <a:gd name="connsiteX1" fmla="*/ 746726 w 4585157"/>
              <a:gd name="connsiteY1" fmla="*/ 0 h 4742867"/>
              <a:gd name="connsiteX2" fmla="*/ 1493451 w 4585157"/>
              <a:gd name="connsiteY2" fmla="*/ 0 h 4742867"/>
              <a:gd name="connsiteX3" fmla="*/ 2148474 w 4585157"/>
              <a:gd name="connsiteY3" fmla="*/ 0 h 4742867"/>
              <a:gd name="connsiteX4" fmla="*/ 2849348 w 4585157"/>
              <a:gd name="connsiteY4" fmla="*/ 0 h 4742867"/>
              <a:gd name="connsiteX5" fmla="*/ 3458518 w 4585157"/>
              <a:gd name="connsiteY5" fmla="*/ 0 h 4742867"/>
              <a:gd name="connsiteX6" fmla="*/ 4585157 w 4585157"/>
              <a:gd name="connsiteY6" fmla="*/ 0 h 4742867"/>
              <a:gd name="connsiteX7" fmla="*/ 4585157 w 4585157"/>
              <a:gd name="connsiteY7" fmla="*/ 772410 h 4742867"/>
              <a:gd name="connsiteX8" fmla="*/ 4585157 w 4585157"/>
              <a:gd name="connsiteY8" fmla="*/ 1355105 h 4742867"/>
              <a:gd name="connsiteX9" fmla="*/ 4585157 w 4585157"/>
              <a:gd name="connsiteY9" fmla="*/ 1890371 h 4742867"/>
              <a:gd name="connsiteX10" fmla="*/ 4585157 w 4585157"/>
              <a:gd name="connsiteY10" fmla="*/ 2473066 h 4742867"/>
              <a:gd name="connsiteX11" fmla="*/ 4585157 w 4585157"/>
              <a:gd name="connsiteY11" fmla="*/ 3103190 h 4742867"/>
              <a:gd name="connsiteX12" fmla="*/ 4585157 w 4585157"/>
              <a:gd name="connsiteY12" fmla="*/ 3780743 h 4742867"/>
              <a:gd name="connsiteX13" fmla="*/ 4585157 w 4585157"/>
              <a:gd name="connsiteY13" fmla="*/ 4742867 h 4742867"/>
              <a:gd name="connsiteX14" fmla="*/ 3838431 w 4585157"/>
              <a:gd name="connsiteY14" fmla="*/ 4742867 h 4742867"/>
              <a:gd name="connsiteX15" fmla="*/ 3183409 w 4585157"/>
              <a:gd name="connsiteY15" fmla="*/ 4742867 h 4742867"/>
              <a:gd name="connsiteX16" fmla="*/ 2528387 w 4585157"/>
              <a:gd name="connsiteY16" fmla="*/ 4742867 h 4742867"/>
              <a:gd name="connsiteX17" fmla="*/ 1873364 w 4585157"/>
              <a:gd name="connsiteY17" fmla="*/ 4742867 h 4742867"/>
              <a:gd name="connsiteX18" fmla="*/ 1218342 w 4585157"/>
              <a:gd name="connsiteY18" fmla="*/ 4742867 h 4742867"/>
              <a:gd name="connsiteX19" fmla="*/ 609171 w 4585157"/>
              <a:gd name="connsiteY19" fmla="*/ 4742867 h 4742867"/>
              <a:gd name="connsiteX20" fmla="*/ 0 w 4585157"/>
              <a:gd name="connsiteY20" fmla="*/ 4742867 h 4742867"/>
              <a:gd name="connsiteX21" fmla="*/ 0 w 4585157"/>
              <a:gd name="connsiteY21" fmla="*/ 4065315 h 4742867"/>
              <a:gd name="connsiteX22" fmla="*/ 0 w 4585157"/>
              <a:gd name="connsiteY22" fmla="*/ 3340333 h 4742867"/>
              <a:gd name="connsiteX23" fmla="*/ 0 w 4585157"/>
              <a:gd name="connsiteY23" fmla="*/ 2615352 h 4742867"/>
              <a:gd name="connsiteX24" fmla="*/ 0 w 4585157"/>
              <a:gd name="connsiteY24" fmla="*/ 1842943 h 4742867"/>
              <a:gd name="connsiteX25" fmla="*/ 0 w 4585157"/>
              <a:gd name="connsiteY25" fmla="*/ 1165390 h 4742867"/>
              <a:gd name="connsiteX26" fmla="*/ 0 w 4585157"/>
              <a:gd name="connsiteY26" fmla="*/ 0 h 47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585157" h="4742867" fill="none" extrusionOk="0">
                <a:moveTo>
                  <a:pt x="0" y="0"/>
                </a:moveTo>
                <a:cubicBezTo>
                  <a:pt x="362053" y="-10300"/>
                  <a:pt x="389119" y="21302"/>
                  <a:pt x="746726" y="0"/>
                </a:cubicBezTo>
                <a:cubicBezTo>
                  <a:pt x="1104333" y="-21302"/>
                  <a:pt x="1219801" y="-23679"/>
                  <a:pt x="1493451" y="0"/>
                </a:cubicBezTo>
                <a:cubicBezTo>
                  <a:pt x="1767101" y="23679"/>
                  <a:pt x="1824270" y="-18006"/>
                  <a:pt x="2148474" y="0"/>
                </a:cubicBezTo>
                <a:cubicBezTo>
                  <a:pt x="2472678" y="18006"/>
                  <a:pt x="2518258" y="-21876"/>
                  <a:pt x="2849348" y="0"/>
                </a:cubicBezTo>
                <a:cubicBezTo>
                  <a:pt x="3180438" y="21876"/>
                  <a:pt x="3183043" y="657"/>
                  <a:pt x="3458518" y="0"/>
                </a:cubicBezTo>
                <a:cubicBezTo>
                  <a:pt x="3733993" y="-657"/>
                  <a:pt x="4058501" y="-54392"/>
                  <a:pt x="4585157" y="0"/>
                </a:cubicBezTo>
                <a:cubicBezTo>
                  <a:pt x="4618251" y="294390"/>
                  <a:pt x="4609370" y="434112"/>
                  <a:pt x="4585157" y="772410"/>
                </a:cubicBezTo>
                <a:cubicBezTo>
                  <a:pt x="4560945" y="1110708"/>
                  <a:pt x="4590097" y="1068455"/>
                  <a:pt x="4585157" y="1355105"/>
                </a:cubicBezTo>
                <a:cubicBezTo>
                  <a:pt x="4580217" y="1641756"/>
                  <a:pt x="4600066" y="1624983"/>
                  <a:pt x="4585157" y="1890371"/>
                </a:cubicBezTo>
                <a:cubicBezTo>
                  <a:pt x="4570248" y="2155759"/>
                  <a:pt x="4557998" y="2258189"/>
                  <a:pt x="4585157" y="2473066"/>
                </a:cubicBezTo>
                <a:cubicBezTo>
                  <a:pt x="4612316" y="2687943"/>
                  <a:pt x="4556133" y="2968059"/>
                  <a:pt x="4585157" y="3103190"/>
                </a:cubicBezTo>
                <a:cubicBezTo>
                  <a:pt x="4614181" y="3238321"/>
                  <a:pt x="4607744" y="3615180"/>
                  <a:pt x="4585157" y="3780743"/>
                </a:cubicBezTo>
                <a:cubicBezTo>
                  <a:pt x="4562570" y="3946306"/>
                  <a:pt x="4619375" y="4358104"/>
                  <a:pt x="4585157" y="4742867"/>
                </a:cubicBezTo>
                <a:cubicBezTo>
                  <a:pt x="4307069" y="4729324"/>
                  <a:pt x="4074812" y="4735571"/>
                  <a:pt x="3838431" y="4742867"/>
                </a:cubicBezTo>
                <a:cubicBezTo>
                  <a:pt x="3602050" y="4750163"/>
                  <a:pt x="3326648" y="4767009"/>
                  <a:pt x="3183409" y="4742867"/>
                </a:cubicBezTo>
                <a:cubicBezTo>
                  <a:pt x="3040170" y="4718725"/>
                  <a:pt x="2766820" y="4737352"/>
                  <a:pt x="2528387" y="4742867"/>
                </a:cubicBezTo>
                <a:cubicBezTo>
                  <a:pt x="2289954" y="4748382"/>
                  <a:pt x="2131378" y="4725753"/>
                  <a:pt x="1873364" y="4742867"/>
                </a:cubicBezTo>
                <a:cubicBezTo>
                  <a:pt x="1615350" y="4759981"/>
                  <a:pt x="1432833" y="4744775"/>
                  <a:pt x="1218342" y="4742867"/>
                </a:cubicBezTo>
                <a:cubicBezTo>
                  <a:pt x="1003851" y="4740959"/>
                  <a:pt x="779115" y="4730019"/>
                  <a:pt x="609171" y="4742867"/>
                </a:cubicBezTo>
                <a:cubicBezTo>
                  <a:pt x="439227" y="4755715"/>
                  <a:pt x="139531" y="4756789"/>
                  <a:pt x="0" y="4742867"/>
                </a:cubicBezTo>
                <a:cubicBezTo>
                  <a:pt x="-21276" y="4411698"/>
                  <a:pt x="-24165" y="4278821"/>
                  <a:pt x="0" y="4065315"/>
                </a:cubicBezTo>
                <a:cubicBezTo>
                  <a:pt x="24165" y="3851809"/>
                  <a:pt x="-30269" y="3673906"/>
                  <a:pt x="0" y="3340333"/>
                </a:cubicBezTo>
                <a:cubicBezTo>
                  <a:pt x="30269" y="3006760"/>
                  <a:pt x="-185" y="2929412"/>
                  <a:pt x="0" y="2615352"/>
                </a:cubicBezTo>
                <a:cubicBezTo>
                  <a:pt x="185" y="2301292"/>
                  <a:pt x="2565" y="2165392"/>
                  <a:pt x="0" y="1842943"/>
                </a:cubicBezTo>
                <a:cubicBezTo>
                  <a:pt x="-2565" y="1520494"/>
                  <a:pt x="20630" y="1417457"/>
                  <a:pt x="0" y="1165390"/>
                </a:cubicBezTo>
                <a:cubicBezTo>
                  <a:pt x="-20630" y="913323"/>
                  <a:pt x="12276" y="357294"/>
                  <a:pt x="0" y="0"/>
                </a:cubicBezTo>
                <a:close/>
              </a:path>
              <a:path w="4585157" h="4742867" stroke="0" extrusionOk="0">
                <a:moveTo>
                  <a:pt x="0" y="0"/>
                </a:moveTo>
                <a:cubicBezTo>
                  <a:pt x="220527" y="15209"/>
                  <a:pt x="378981" y="14245"/>
                  <a:pt x="609171" y="0"/>
                </a:cubicBezTo>
                <a:cubicBezTo>
                  <a:pt x="839361" y="-14245"/>
                  <a:pt x="964263" y="-9366"/>
                  <a:pt x="1126639" y="0"/>
                </a:cubicBezTo>
                <a:cubicBezTo>
                  <a:pt x="1289015" y="9366"/>
                  <a:pt x="1721010" y="12545"/>
                  <a:pt x="1873364" y="0"/>
                </a:cubicBezTo>
                <a:cubicBezTo>
                  <a:pt x="2025719" y="-12545"/>
                  <a:pt x="2341634" y="-1138"/>
                  <a:pt x="2482535" y="0"/>
                </a:cubicBezTo>
                <a:cubicBezTo>
                  <a:pt x="2623436" y="1138"/>
                  <a:pt x="2944788" y="-11901"/>
                  <a:pt x="3091706" y="0"/>
                </a:cubicBezTo>
                <a:cubicBezTo>
                  <a:pt x="3238624" y="11901"/>
                  <a:pt x="3535745" y="-17508"/>
                  <a:pt x="3838431" y="0"/>
                </a:cubicBezTo>
                <a:cubicBezTo>
                  <a:pt x="4141117" y="17508"/>
                  <a:pt x="4264788" y="25645"/>
                  <a:pt x="4585157" y="0"/>
                </a:cubicBezTo>
                <a:cubicBezTo>
                  <a:pt x="4575709" y="313807"/>
                  <a:pt x="4569704" y="574164"/>
                  <a:pt x="4585157" y="772410"/>
                </a:cubicBezTo>
                <a:cubicBezTo>
                  <a:pt x="4600611" y="970656"/>
                  <a:pt x="4583343" y="1194189"/>
                  <a:pt x="4585157" y="1355105"/>
                </a:cubicBezTo>
                <a:cubicBezTo>
                  <a:pt x="4586971" y="1516022"/>
                  <a:pt x="4591240" y="1682008"/>
                  <a:pt x="4585157" y="1937800"/>
                </a:cubicBezTo>
                <a:cubicBezTo>
                  <a:pt x="4579074" y="2193593"/>
                  <a:pt x="4612896" y="2442518"/>
                  <a:pt x="4585157" y="2615352"/>
                </a:cubicBezTo>
                <a:cubicBezTo>
                  <a:pt x="4557418" y="2788186"/>
                  <a:pt x="4613586" y="3182426"/>
                  <a:pt x="4585157" y="3340333"/>
                </a:cubicBezTo>
                <a:cubicBezTo>
                  <a:pt x="4556728" y="3498240"/>
                  <a:pt x="4609058" y="3688163"/>
                  <a:pt x="4585157" y="3875600"/>
                </a:cubicBezTo>
                <a:cubicBezTo>
                  <a:pt x="4561256" y="4063037"/>
                  <a:pt x="4606596" y="4328906"/>
                  <a:pt x="4585157" y="4742867"/>
                </a:cubicBezTo>
                <a:cubicBezTo>
                  <a:pt x="4367452" y="4757898"/>
                  <a:pt x="4197769" y="4711974"/>
                  <a:pt x="3930135" y="4742867"/>
                </a:cubicBezTo>
                <a:cubicBezTo>
                  <a:pt x="3662501" y="4773760"/>
                  <a:pt x="3562410" y="4749582"/>
                  <a:pt x="3275112" y="4742867"/>
                </a:cubicBezTo>
                <a:cubicBezTo>
                  <a:pt x="2987814" y="4736152"/>
                  <a:pt x="2800024" y="4710823"/>
                  <a:pt x="2528387" y="4742867"/>
                </a:cubicBezTo>
                <a:cubicBezTo>
                  <a:pt x="2256750" y="4774911"/>
                  <a:pt x="2042472" y="4721380"/>
                  <a:pt x="1873364" y="4742867"/>
                </a:cubicBezTo>
                <a:cubicBezTo>
                  <a:pt x="1704256" y="4764354"/>
                  <a:pt x="1527161" y="4762606"/>
                  <a:pt x="1355896" y="4742867"/>
                </a:cubicBezTo>
                <a:cubicBezTo>
                  <a:pt x="1184631" y="4723128"/>
                  <a:pt x="976896" y="4738976"/>
                  <a:pt x="792577" y="4742867"/>
                </a:cubicBezTo>
                <a:cubicBezTo>
                  <a:pt x="608258" y="4746758"/>
                  <a:pt x="288136" y="4749293"/>
                  <a:pt x="0" y="4742867"/>
                </a:cubicBezTo>
                <a:cubicBezTo>
                  <a:pt x="18076" y="4411207"/>
                  <a:pt x="-18718" y="4372278"/>
                  <a:pt x="0" y="4065315"/>
                </a:cubicBezTo>
                <a:cubicBezTo>
                  <a:pt x="18718" y="3758352"/>
                  <a:pt x="26068" y="3600211"/>
                  <a:pt x="0" y="3387762"/>
                </a:cubicBezTo>
                <a:cubicBezTo>
                  <a:pt x="-26068" y="3175313"/>
                  <a:pt x="-18180" y="2981229"/>
                  <a:pt x="0" y="2757638"/>
                </a:cubicBezTo>
                <a:cubicBezTo>
                  <a:pt x="18180" y="2534047"/>
                  <a:pt x="6539" y="2331555"/>
                  <a:pt x="0" y="2222372"/>
                </a:cubicBezTo>
                <a:cubicBezTo>
                  <a:pt x="-6539" y="2113189"/>
                  <a:pt x="11189" y="1953217"/>
                  <a:pt x="0" y="1687106"/>
                </a:cubicBezTo>
                <a:cubicBezTo>
                  <a:pt x="-11189" y="1420995"/>
                  <a:pt x="-23712" y="1231439"/>
                  <a:pt x="0" y="962124"/>
                </a:cubicBezTo>
                <a:cubicBezTo>
                  <a:pt x="23712" y="692809"/>
                  <a:pt x="-25685" y="340241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Misleading Conditions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   if( x == 3 )</a:t>
            </a:r>
          </a:p>
          <a:p>
            <a:pPr marL="0" indent="0">
              <a:buNone/>
            </a:pPr>
            <a:r>
              <a:rPr 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      x = 4;</a:t>
            </a:r>
          </a:p>
          <a:p>
            <a:pPr marL="0" indent="0">
              <a:buNone/>
            </a:pPr>
            <a:r>
              <a:rPr 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   y = 3;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5401" y="1825625"/>
            <a:ext cx="6538399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          </a:t>
            </a:r>
            <a:r>
              <a:rPr lang="en-US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cmp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[x],3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          </a:t>
            </a:r>
            <a:r>
              <a:rPr lang="en-US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jne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AfterIfStmt</a:t>
            </a:r>
            <a:endParaRPr lang="en-US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          mov [x],4</a:t>
            </a:r>
          </a:p>
          <a:p>
            <a:pPr marL="0" indent="0">
              <a:buNone/>
            </a:pPr>
            <a:r>
              <a:rPr lang="en-US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AfterIfStmt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: mov [y],3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33806D-41CF-6E2D-B053-1A59EB8225C3}"/>
              </a:ext>
            </a:extLst>
          </p:cNvPr>
          <p:cNvCxnSpPr/>
          <p:nvPr/>
        </p:nvCxnSpPr>
        <p:spPr>
          <a:xfrm>
            <a:off x="1385892" y="2447171"/>
            <a:ext cx="0" cy="1335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CD940C-BBC1-F99D-7B4E-4FD7321E97A9}"/>
              </a:ext>
            </a:extLst>
          </p:cNvPr>
          <p:cNvCxnSpPr>
            <a:cxnSpLocks/>
          </p:cNvCxnSpPr>
          <p:nvPr/>
        </p:nvCxnSpPr>
        <p:spPr>
          <a:xfrm>
            <a:off x="1893526" y="2933975"/>
            <a:ext cx="0" cy="376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CB2751A-8852-47B7-3394-106D8479B659}"/>
              </a:ext>
            </a:extLst>
          </p:cNvPr>
          <p:cNvSpPr/>
          <p:nvPr/>
        </p:nvSpPr>
        <p:spPr>
          <a:xfrm>
            <a:off x="6394222" y="4931059"/>
            <a:ext cx="5269312" cy="1032812"/>
          </a:xfrm>
          <a:prstGeom prst="rect">
            <a:avLst/>
          </a:prstGeom>
          <a:ln w="317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Less instructions is better!</a:t>
            </a:r>
          </a:p>
        </p:txBody>
      </p:sp>
    </p:spTree>
    <p:extLst>
      <p:ext uri="{BB962C8B-B14F-4D97-AF65-F5344CB8AC3E}">
        <p14:creationId xmlns:p14="http://schemas.microsoft.com/office/powerpoint/2010/main" val="23988036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DEB7856-DBB5-E713-8346-A40BB1B10F33}"/>
              </a:ext>
            </a:extLst>
          </p:cNvPr>
          <p:cNvSpPr/>
          <p:nvPr/>
        </p:nvSpPr>
        <p:spPr>
          <a:xfrm>
            <a:off x="230245" y="1434095"/>
            <a:ext cx="4585157" cy="4742867"/>
          </a:xfrm>
          <a:custGeom>
            <a:avLst/>
            <a:gdLst>
              <a:gd name="connsiteX0" fmla="*/ 0 w 4585157"/>
              <a:gd name="connsiteY0" fmla="*/ 0 h 4742867"/>
              <a:gd name="connsiteX1" fmla="*/ 746726 w 4585157"/>
              <a:gd name="connsiteY1" fmla="*/ 0 h 4742867"/>
              <a:gd name="connsiteX2" fmla="*/ 1493451 w 4585157"/>
              <a:gd name="connsiteY2" fmla="*/ 0 h 4742867"/>
              <a:gd name="connsiteX3" fmla="*/ 2148474 w 4585157"/>
              <a:gd name="connsiteY3" fmla="*/ 0 h 4742867"/>
              <a:gd name="connsiteX4" fmla="*/ 2849348 w 4585157"/>
              <a:gd name="connsiteY4" fmla="*/ 0 h 4742867"/>
              <a:gd name="connsiteX5" fmla="*/ 3458518 w 4585157"/>
              <a:gd name="connsiteY5" fmla="*/ 0 h 4742867"/>
              <a:gd name="connsiteX6" fmla="*/ 4585157 w 4585157"/>
              <a:gd name="connsiteY6" fmla="*/ 0 h 4742867"/>
              <a:gd name="connsiteX7" fmla="*/ 4585157 w 4585157"/>
              <a:gd name="connsiteY7" fmla="*/ 772410 h 4742867"/>
              <a:gd name="connsiteX8" fmla="*/ 4585157 w 4585157"/>
              <a:gd name="connsiteY8" fmla="*/ 1355105 h 4742867"/>
              <a:gd name="connsiteX9" fmla="*/ 4585157 w 4585157"/>
              <a:gd name="connsiteY9" fmla="*/ 1890371 h 4742867"/>
              <a:gd name="connsiteX10" fmla="*/ 4585157 w 4585157"/>
              <a:gd name="connsiteY10" fmla="*/ 2473066 h 4742867"/>
              <a:gd name="connsiteX11" fmla="*/ 4585157 w 4585157"/>
              <a:gd name="connsiteY11" fmla="*/ 3103190 h 4742867"/>
              <a:gd name="connsiteX12" fmla="*/ 4585157 w 4585157"/>
              <a:gd name="connsiteY12" fmla="*/ 3780743 h 4742867"/>
              <a:gd name="connsiteX13" fmla="*/ 4585157 w 4585157"/>
              <a:gd name="connsiteY13" fmla="*/ 4742867 h 4742867"/>
              <a:gd name="connsiteX14" fmla="*/ 3838431 w 4585157"/>
              <a:gd name="connsiteY14" fmla="*/ 4742867 h 4742867"/>
              <a:gd name="connsiteX15" fmla="*/ 3183409 w 4585157"/>
              <a:gd name="connsiteY15" fmla="*/ 4742867 h 4742867"/>
              <a:gd name="connsiteX16" fmla="*/ 2528387 w 4585157"/>
              <a:gd name="connsiteY16" fmla="*/ 4742867 h 4742867"/>
              <a:gd name="connsiteX17" fmla="*/ 1873364 w 4585157"/>
              <a:gd name="connsiteY17" fmla="*/ 4742867 h 4742867"/>
              <a:gd name="connsiteX18" fmla="*/ 1218342 w 4585157"/>
              <a:gd name="connsiteY18" fmla="*/ 4742867 h 4742867"/>
              <a:gd name="connsiteX19" fmla="*/ 609171 w 4585157"/>
              <a:gd name="connsiteY19" fmla="*/ 4742867 h 4742867"/>
              <a:gd name="connsiteX20" fmla="*/ 0 w 4585157"/>
              <a:gd name="connsiteY20" fmla="*/ 4742867 h 4742867"/>
              <a:gd name="connsiteX21" fmla="*/ 0 w 4585157"/>
              <a:gd name="connsiteY21" fmla="*/ 4065315 h 4742867"/>
              <a:gd name="connsiteX22" fmla="*/ 0 w 4585157"/>
              <a:gd name="connsiteY22" fmla="*/ 3340333 h 4742867"/>
              <a:gd name="connsiteX23" fmla="*/ 0 w 4585157"/>
              <a:gd name="connsiteY23" fmla="*/ 2615352 h 4742867"/>
              <a:gd name="connsiteX24" fmla="*/ 0 w 4585157"/>
              <a:gd name="connsiteY24" fmla="*/ 1842943 h 4742867"/>
              <a:gd name="connsiteX25" fmla="*/ 0 w 4585157"/>
              <a:gd name="connsiteY25" fmla="*/ 1165390 h 4742867"/>
              <a:gd name="connsiteX26" fmla="*/ 0 w 4585157"/>
              <a:gd name="connsiteY26" fmla="*/ 0 h 47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585157" h="4742867" fill="none" extrusionOk="0">
                <a:moveTo>
                  <a:pt x="0" y="0"/>
                </a:moveTo>
                <a:cubicBezTo>
                  <a:pt x="362053" y="-10300"/>
                  <a:pt x="389119" y="21302"/>
                  <a:pt x="746726" y="0"/>
                </a:cubicBezTo>
                <a:cubicBezTo>
                  <a:pt x="1104333" y="-21302"/>
                  <a:pt x="1219801" y="-23679"/>
                  <a:pt x="1493451" y="0"/>
                </a:cubicBezTo>
                <a:cubicBezTo>
                  <a:pt x="1767101" y="23679"/>
                  <a:pt x="1824270" y="-18006"/>
                  <a:pt x="2148474" y="0"/>
                </a:cubicBezTo>
                <a:cubicBezTo>
                  <a:pt x="2472678" y="18006"/>
                  <a:pt x="2518258" y="-21876"/>
                  <a:pt x="2849348" y="0"/>
                </a:cubicBezTo>
                <a:cubicBezTo>
                  <a:pt x="3180438" y="21876"/>
                  <a:pt x="3183043" y="657"/>
                  <a:pt x="3458518" y="0"/>
                </a:cubicBezTo>
                <a:cubicBezTo>
                  <a:pt x="3733993" y="-657"/>
                  <a:pt x="4058501" y="-54392"/>
                  <a:pt x="4585157" y="0"/>
                </a:cubicBezTo>
                <a:cubicBezTo>
                  <a:pt x="4618251" y="294390"/>
                  <a:pt x="4609370" y="434112"/>
                  <a:pt x="4585157" y="772410"/>
                </a:cubicBezTo>
                <a:cubicBezTo>
                  <a:pt x="4560945" y="1110708"/>
                  <a:pt x="4590097" y="1068455"/>
                  <a:pt x="4585157" y="1355105"/>
                </a:cubicBezTo>
                <a:cubicBezTo>
                  <a:pt x="4580217" y="1641756"/>
                  <a:pt x="4600066" y="1624983"/>
                  <a:pt x="4585157" y="1890371"/>
                </a:cubicBezTo>
                <a:cubicBezTo>
                  <a:pt x="4570248" y="2155759"/>
                  <a:pt x="4557998" y="2258189"/>
                  <a:pt x="4585157" y="2473066"/>
                </a:cubicBezTo>
                <a:cubicBezTo>
                  <a:pt x="4612316" y="2687943"/>
                  <a:pt x="4556133" y="2968059"/>
                  <a:pt x="4585157" y="3103190"/>
                </a:cubicBezTo>
                <a:cubicBezTo>
                  <a:pt x="4614181" y="3238321"/>
                  <a:pt x="4607744" y="3615180"/>
                  <a:pt x="4585157" y="3780743"/>
                </a:cubicBezTo>
                <a:cubicBezTo>
                  <a:pt x="4562570" y="3946306"/>
                  <a:pt x="4619375" y="4358104"/>
                  <a:pt x="4585157" y="4742867"/>
                </a:cubicBezTo>
                <a:cubicBezTo>
                  <a:pt x="4307069" y="4729324"/>
                  <a:pt x="4074812" y="4735571"/>
                  <a:pt x="3838431" y="4742867"/>
                </a:cubicBezTo>
                <a:cubicBezTo>
                  <a:pt x="3602050" y="4750163"/>
                  <a:pt x="3326648" y="4767009"/>
                  <a:pt x="3183409" y="4742867"/>
                </a:cubicBezTo>
                <a:cubicBezTo>
                  <a:pt x="3040170" y="4718725"/>
                  <a:pt x="2766820" y="4737352"/>
                  <a:pt x="2528387" y="4742867"/>
                </a:cubicBezTo>
                <a:cubicBezTo>
                  <a:pt x="2289954" y="4748382"/>
                  <a:pt x="2131378" y="4725753"/>
                  <a:pt x="1873364" y="4742867"/>
                </a:cubicBezTo>
                <a:cubicBezTo>
                  <a:pt x="1615350" y="4759981"/>
                  <a:pt x="1432833" y="4744775"/>
                  <a:pt x="1218342" y="4742867"/>
                </a:cubicBezTo>
                <a:cubicBezTo>
                  <a:pt x="1003851" y="4740959"/>
                  <a:pt x="779115" y="4730019"/>
                  <a:pt x="609171" y="4742867"/>
                </a:cubicBezTo>
                <a:cubicBezTo>
                  <a:pt x="439227" y="4755715"/>
                  <a:pt x="139531" y="4756789"/>
                  <a:pt x="0" y="4742867"/>
                </a:cubicBezTo>
                <a:cubicBezTo>
                  <a:pt x="-21276" y="4411698"/>
                  <a:pt x="-24165" y="4278821"/>
                  <a:pt x="0" y="4065315"/>
                </a:cubicBezTo>
                <a:cubicBezTo>
                  <a:pt x="24165" y="3851809"/>
                  <a:pt x="-30269" y="3673906"/>
                  <a:pt x="0" y="3340333"/>
                </a:cubicBezTo>
                <a:cubicBezTo>
                  <a:pt x="30269" y="3006760"/>
                  <a:pt x="-185" y="2929412"/>
                  <a:pt x="0" y="2615352"/>
                </a:cubicBezTo>
                <a:cubicBezTo>
                  <a:pt x="185" y="2301292"/>
                  <a:pt x="2565" y="2165392"/>
                  <a:pt x="0" y="1842943"/>
                </a:cubicBezTo>
                <a:cubicBezTo>
                  <a:pt x="-2565" y="1520494"/>
                  <a:pt x="20630" y="1417457"/>
                  <a:pt x="0" y="1165390"/>
                </a:cubicBezTo>
                <a:cubicBezTo>
                  <a:pt x="-20630" y="913323"/>
                  <a:pt x="12276" y="357294"/>
                  <a:pt x="0" y="0"/>
                </a:cubicBezTo>
                <a:close/>
              </a:path>
              <a:path w="4585157" h="4742867" stroke="0" extrusionOk="0">
                <a:moveTo>
                  <a:pt x="0" y="0"/>
                </a:moveTo>
                <a:cubicBezTo>
                  <a:pt x="220527" y="15209"/>
                  <a:pt x="378981" y="14245"/>
                  <a:pt x="609171" y="0"/>
                </a:cubicBezTo>
                <a:cubicBezTo>
                  <a:pt x="839361" y="-14245"/>
                  <a:pt x="964263" y="-9366"/>
                  <a:pt x="1126639" y="0"/>
                </a:cubicBezTo>
                <a:cubicBezTo>
                  <a:pt x="1289015" y="9366"/>
                  <a:pt x="1721010" y="12545"/>
                  <a:pt x="1873364" y="0"/>
                </a:cubicBezTo>
                <a:cubicBezTo>
                  <a:pt x="2025719" y="-12545"/>
                  <a:pt x="2341634" y="-1138"/>
                  <a:pt x="2482535" y="0"/>
                </a:cubicBezTo>
                <a:cubicBezTo>
                  <a:pt x="2623436" y="1138"/>
                  <a:pt x="2944788" y="-11901"/>
                  <a:pt x="3091706" y="0"/>
                </a:cubicBezTo>
                <a:cubicBezTo>
                  <a:pt x="3238624" y="11901"/>
                  <a:pt x="3535745" y="-17508"/>
                  <a:pt x="3838431" y="0"/>
                </a:cubicBezTo>
                <a:cubicBezTo>
                  <a:pt x="4141117" y="17508"/>
                  <a:pt x="4264788" y="25645"/>
                  <a:pt x="4585157" y="0"/>
                </a:cubicBezTo>
                <a:cubicBezTo>
                  <a:pt x="4575709" y="313807"/>
                  <a:pt x="4569704" y="574164"/>
                  <a:pt x="4585157" y="772410"/>
                </a:cubicBezTo>
                <a:cubicBezTo>
                  <a:pt x="4600611" y="970656"/>
                  <a:pt x="4583343" y="1194189"/>
                  <a:pt x="4585157" y="1355105"/>
                </a:cubicBezTo>
                <a:cubicBezTo>
                  <a:pt x="4586971" y="1516022"/>
                  <a:pt x="4591240" y="1682008"/>
                  <a:pt x="4585157" y="1937800"/>
                </a:cubicBezTo>
                <a:cubicBezTo>
                  <a:pt x="4579074" y="2193593"/>
                  <a:pt x="4612896" y="2442518"/>
                  <a:pt x="4585157" y="2615352"/>
                </a:cubicBezTo>
                <a:cubicBezTo>
                  <a:pt x="4557418" y="2788186"/>
                  <a:pt x="4613586" y="3182426"/>
                  <a:pt x="4585157" y="3340333"/>
                </a:cubicBezTo>
                <a:cubicBezTo>
                  <a:pt x="4556728" y="3498240"/>
                  <a:pt x="4609058" y="3688163"/>
                  <a:pt x="4585157" y="3875600"/>
                </a:cubicBezTo>
                <a:cubicBezTo>
                  <a:pt x="4561256" y="4063037"/>
                  <a:pt x="4606596" y="4328906"/>
                  <a:pt x="4585157" y="4742867"/>
                </a:cubicBezTo>
                <a:cubicBezTo>
                  <a:pt x="4367452" y="4757898"/>
                  <a:pt x="4197769" y="4711974"/>
                  <a:pt x="3930135" y="4742867"/>
                </a:cubicBezTo>
                <a:cubicBezTo>
                  <a:pt x="3662501" y="4773760"/>
                  <a:pt x="3562410" y="4749582"/>
                  <a:pt x="3275112" y="4742867"/>
                </a:cubicBezTo>
                <a:cubicBezTo>
                  <a:pt x="2987814" y="4736152"/>
                  <a:pt x="2800024" y="4710823"/>
                  <a:pt x="2528387" y="4742867"/>
                </a:cubicBezTo>
                <a:cubicBezTo>
                  <a:pt x="2256750" y="4774911"/>
                  <a:pt x="2042472" y="4721380"/>
                  <a:pt x="1873364" y="4742867"/>
                </a:cubicBezTo>
                <a:cubicBezTo>
                  <a:pt x="1704256" y="4764354"/>
                  <a:pt x="1527161" y="4762606"/>
                  <a:pt x="1355896" y="4742867"/>
                </a:cubicBezTo>
                <a:cubicBezTo>
                  <a:pt x="1184631" y="4723128"/>
                  <a:pt x="976896" y="4738976"/>
                  <a:pt x="792577" y="4742867"/>
                </a:cubicBezTo>
                <a:cubicBezTo>
                  <a:pt x="608258" y="4746758"/>
                  <a:pt x="288136" y="4749293"/>
                  <a:pt x="0" y="4742867"/>
                </a:cubicBezTo>
                <a:cubicBezTo>
                  <a:pt x="18076" y="4411207"/>
                  <a:pt x="-18718" y="4372278"/>
                  <a:pt x="0" y="4065315"/>
                </a:cubicBezTo>
                <a:cubicBezTo>
                  <a:pt x="18718" y="3758352"/>
                  <a:pt x="26068" y="3600211"/>
                  <a:pt x="0" y="3387762"/>
                </a:cubicBezTo>
                <a:cubicBezTo>
                  <a:pt x="-26068" y="3175313"/>
                  <a:pt x="-18180" y="2981229"/>
                  <a:pt x="0" y="2757638"/>
                </a:cubicBezTo>
                <a:cubicBezTo>
                  <a:pt x="18180" y="2534047"/>
                  <a:pt x="6539" y="2331555"/>
                  <a:pt x="0" y="2222372"/>
                </a:cubicBezTo>
                <a:cubicBezTo>
                  <a:pt x="-6539" y="2113189"/>
                  <a:pt x="11189" y="1953217"/>
                  <a:pt x="0" y="1687106"/>
                </a:cubicBezTo>
                <a:cubicBezTo>
                  <a:pt x="-11189" y="1420995"/>
                  <a:pt x="-23712" y="1231439"/>
                  <a:pt x="0" y="962124"/>
                </a:cubicBezTo>
                <a:cubicBezTo>
                  <a:pt x="23712" y="692809"/>
                  <a:pt x="-25685" y="340241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r>
              <a:rPr lang="en-US" dirty="0"/>
              <a:t>Misleading Conditions 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   if( x == 3 )</a:t>
            </a:r>
          </a:p>
          <a:p>
            <a:pPr marL="0" indent="0">
              <a:buNone/>
            </a:pPr>
            <a:r>
              <a:rPr 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      x = 4;</a:t>
            </a:r>
          </a:p>
          <a:p>
            <a:pPr marL="0" indent="0">
              <a:buNone/>
            </a:pPr>
            <a:r>
              <a:rPr 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   else</a:t>
            </a:r>
          </a:p>
          <a:p>
            <a:pPr marL="0" indent="0">
              <a:buNone/>
            </a:pPr>
            <a:r>
              <a:rPr 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      x = 5;</a:t>
            </a:r>
          </a:p>
          <a:p>
            <a:pPr marL="0" indent="0">
              <a:buNone/>
            </a:pPr>
            <a:r>
              <a:rPr lang="en-US" b="1" dirty="0">
                <a:latin typeface="MS Mincho" panose="02020609040205080304" pitchFamily="49" charset="-128"/>
                <a:ea typeface="MS Mincho" panose="02020609040205080304" pitchFamily="49" charset="-128"/>
              </a:rPr>
              <a:t>   y = 3;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5401" y="1825625"/>
            <a:ext cx="6538399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           </a:t>
            </a:r>
            <a:r>
              <a:rPr lang="en-US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cmp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[x],3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           </a:t>
            </a:r>
            <a:r>
              <a:rPr lang="en-US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jne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AfterIfStmt</a:t>
            </a:r>
            <a:endParaRPr lang="en-US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           mov [x],4</a:t>
            </a:r>
          </a:p>
          <a:p>
            <a:pPr marL="0" indent="0">
              <a:buNone/>
            </a:pP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             </a:t>
            </a:r>
            <a:r>
              <a:rPr lang="en-US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jmp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AfterElseStmt</a:t>
            </a:r>
            <a:endParaRPr lang="en-US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indent="0">
              <a:buNone/>
            </a:pPr>
            <a:r>
              <a:rPr lang="en-US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AfterIfStmt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:  mov [x],5</a:t>
            </a:r>
          </a:p>
          <a:p>
            <a:pPr marL="0" indent="0">
              <a:buNone/>
            </a:pPr>
            <a:r>
              <a:rPr lang="en-US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AfterElseStmt:mov</a:t>
            </a:r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 [y],3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80D0BA-E29E-A233-5363-65E3008433D6}"/>
              </a:ext>
            </a:extLst>
          </p:cNvPr>
          <p:cNvCxnSpPr>
            <a:cxnSpLocks/>
          </p:cNvCxnSpPr>
          <p:nvPr/>
        </p:nvCxnSpPr>
        <p:spPr>
          <a:xfrm>
            <a:off x="1385892" y="2447171"/>
            <a:ext cx="0" cy="2368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0A4851-08DE-84BE-66C4-C614FEC4FB0D}"/>
              </a:ext>
            </a:extLst>
          </p:cNvPr>
          <p:cNvCxnSpPr>
            <a:cxnSpLocks/>
          </p:cNvCxnSpPr>
          <p:nvPr/>
        </p:nvCxnSpPr>
        <p:spPr>
          <a:xfrm>
            <a:off x="1893526" y="2933975"/>
            <a:ext cx="0" cy="376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8C46DC-836B-485D-7FD0-D3163456A2BF}"/>
              </a:ext>
            </a:extLst>
          </p:cNvPr>
          <p:cNvCxnSpPr>
            <a:cxnSpLocks/>
          </p:cNvCxnSpPr>
          <p:nvPr/>
        </p:nvCxnSpPr>
        <p:spPr>
          <a:xfrm>
            <a:off x="1893526" y="3961305"/>
            <a:ext cx="0" cy="376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3888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Instruction Patching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But we do not know where an “</a:t>
            </a:r>
            <a:r>
              <a:rPr lang="en-US" sz="3600" b="1" dirty="0" err="1">
                <a:solidFill>
                  <a:srgbClr val="C00000"/>
                </a:solidFill>
                <a:ea typeface="MS Mincho" panose="02020609040205080304" pitchFamily="49" charset="-128"/>
              </a:rPr>
              <a:t>AfterIfStmt</a:t>
            </a:r>
            <a:r>
              <a:rPr lang="en-US" sz="3600" dirty="0">
                <a:ea typeface="MS Mincho" panose="02020609040205080304" pitchFamily="49" charset="-128"/>
              </a:rPr>
              <a:t>” is!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Ideas?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41545877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Instruction Patching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But we do not know where an “</a:t>
            </a:r>
            <a:r>
              <a:rPr lang="en-US" sz="3600" b="1" dirty="0" err="1">
                <a:solidFill>
                  <a:srgbClr val="C00000"/>
                </a:solidFill>
                <a:ea typeface="MS Mincho" panose="02020609040205080304" pitchFamily="49" charset="-128"/>
              </a:rPr>
              <a:t>AfterIfStmt</a:t>
            </a:r>
            <a:r>
              <a:rPr lang="en-US" sz="3600" dirty="0">
                <a:ea typeface="MS Mincho" panose="02020609040205080304" pitchFamily="49" charset="-128"/>
              </a:rPr>
              <a:t>” is!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Generate a placeholder conditional jump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E.g., </a:t>
            </a:r>
            <a:r>
              <a:rPr lang="en-US" sz="32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jge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0x00000000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Keep track of where you have this placeholder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8522235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Instruction Patching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Generate a placeholder conditional jump</a:t>
            </a:r>
          </a:p>
          <a:p>
            <a:pPr lvl="1"/>
            <a:r>
              <a:rPr lang="en-US" sz="3200" dirty="0">
                <a:ea typeface="MS Mincho" panose="02020609040205080304" pitchFamily="49" charset="-128"/>
              </a:rPr>
              <a:t>E.g., </a:t>
            </a:r>
            <a:r>
              <a:rPr lang="en-US" sz="32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jge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0x00000000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Keep track of where you have this placeholder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Generate the “</a:t>
            </a:r>
            <a:r>
              <a:rPr lang="en-US" sz="3600" dirty="0" err="1">
                <a:ea typeface="MS Mincho" panose="02020609040205080304" pitchFamily="49" charset="-128"/>
              </a:rPr>
              <a:t>thenStmt</a:t>
            </a:r>
            <a:r>
              <a:rPr lang="en-US" sz="3600" dirty="0">
                <a:ea typeface="MS Mincho" panose="02020609040205080304" pitchFamily="49" charset="-128"/>
              </a:rPr>
              <a:t>” code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Finally, go back and patch “placeholder”</a:t>
            </a:r>
          </a:p>
          <a:p>
            <a:pPr lvl="1"/>
            <a:r>
              <a:rPr lang="en-US" sz="32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jge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0x00000000 </a:t>
            </a:r>
            <a:r>
              <a:rPr lang="en-US" sz="3200" dirty="0">
                <a:ea typeface="MS Mincho" panose="02020609040205080304" pitchFamily="49" charset="-128"/>
              </a:rPr>
              <a:t>-&gt; </a:t>
            </a:r>
            <a:r>
              <a:rPr lang="en-US" sz="3200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jge</a:t>
            </a:r>
            <a:r>
              <a:rPr lang="en-US" sz="3200" dirty="0">
                <a:latin typeface="MS Mincho" panose="02020609040205080304" pitchFamily="49" charset="-128"/>
                <a:ea typeface="MS Mincho" panose="02020609040205080304" pitchFamily="49" charset="-128"/>
              </a:rPr>
              <a:t> 0x00001CF0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6066678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PA3 Due soon, PA4 Next!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Don’t forget PA3!!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7843437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40FA-B4AE-F080-66F1-5E3C25FB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24FB4-03C5-526E-E700-FC0A5D9EE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815D6-CDEE-829E-0169-B7FFCF1D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580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70DAF-A54A-67E3-02AB-4A9EB8559948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8800C-8A7D-E150-1D69-4C942110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A76D-3F08-9C2B-C3E3-4A25DA40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ea typeface="MS Mincho" panose="02020609040205080304" pitchFamily="49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055D-F5B5-1A57-2087-24EAC14D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DA2B9-07FB-2F35-4907-624853709EA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E76CF3-A019-2DFF-A7B5-3F6AEA0F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8A229-77C1-434D-D9A7-9FF908E4DB29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3863224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811E3-BB58-E940-888A-5FAFF3A41C4B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1C4D4-39FE-4935-5E75-41F4E4B9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33D-4588-828C-A6BD-8326B33B6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59AFF-12A6-2BF9-0391-BF2E7E44A9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363D9-787C-6300-B6EA-D519765E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79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5FB26-E93D-C2C0-280C-E3F8DF6BB9F9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D382E68-D7D5-A739-B4DB-1B737498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07D09-D62F-D968-FCC8-CE349F66069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03027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F22A6-1339-62DB-4FB9-EE7DA9D18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40DAD9-938D-927F-C782-D3E143F642E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DA5C3-17F3-FE8B-8A73-23B3CD81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Intermediate Goal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39023-E68D-F61A-A559-477C570F0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MS Mincho" panose="02020609040205080304" pitchFamily="49" charset="-128"/>
              </a:rPr>
              <a:t>What does code generation look like?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General idea: Work on one section at a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40367-B054-C419-33F9-7DC3FDCD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2C14DE-08E1-E7ED-D347-32F09F6E2A74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70F4EC-FEA7-2342-7745-A087EC705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F8FF44-7588-7FB6-A5C0-E9363D49C57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16965666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021806-CB1F-A692-493A-4EEE86C80E7F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AB8DC-792C-43B5-3EBC-D7F7902B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8379"/>
            <a:ext cx="10515600" cy="114231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BD51B-BCC7-C30F-0903-3C0B674C3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A0B60-B747-3E6E-93DD-284D529CBF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831DD-238E-616E-8453-C5EC67052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09958-BD7F-BA57-4C4D-20FADD342A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FDDA0-DA11-5DFE-84EE-C2F0A450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80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86DE26-5F82-DBA3-2556-71D75F888A2F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FADA35E-2C8C-9521-E64B-1B070A5F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B48F52-A517-8F64-AACB-9A7AEB8B325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39923841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F2E010-F68E-60F4-DE1F-CC41804AF146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19C15-72DF-16C9-E8B1-668BC2A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5A4E-DA17-E69B-4A49-20131568F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911F-55DB-ADDB-4B87-02B685E6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81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D05131-89E1-DEFE-14E2-DEA08453B801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D3814B-15A2-7675-4868-DD477F73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546D1-1E22-7B43-B636-22A9E903E74B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241743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F22A6-1339-62DB-4FB9-EE7DA9D18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40DAD9-938D-927F-C782-D3E143F642E9}"/>
              </a:ext>
            </a:extLst>
          </p:cNvPr>
          <p:cNvSpPr>
            <a:spLocks/>
          </p:cNvSpPr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DA5C3-17F3-FE8B-8A73-23B3CD81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379"/>
            <a:ext cx="10515600" cy="114230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Intermediate Goal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39023-E68D-F61A-A559-477C570F0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MS Mincho" panose="02020609040205080304" pitchFamily="49" charset="-128"/>
              </a:rPr>
              <a:t>What does code generation look like?</a:t>
            </a:r>
          </a:p>
          <a:p>
            <a:endParaRPr lang="en-US" sz="3600" dirty="0">
              <a:solidFill>
                <a:schemeClr val="bg1">
                  <a:lumMod val="75000"/>
                </a:schemeClr>
              </a:solidFill>
              <a:ea typeface="MS Mincho" panose="02020609040205080304" pitchFamily="49" charset="-128"/>
            </a:endParaRPr>
          </a:p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MS Mincho" panose="02020609040205080304" pitchFamily="49" charset="-128"/>
              </a:rPr>
              <a:t>General idea: Work on one section at a time.</a:t>
            </a:r>
          </a:p>
          <a:p>
            <a:endParaRPr lang="en-US" sz="3600" dirty="0">
              <a:ea typeface="MS Mincho" panose="02020609040205080304" pitchFamily="49" charset="-128"/>
            </a:endParaRPr>
          </a:p>
          <a:p>
            <a:r>
              <a:rPr lang="en-US" sz="3600" dirty="0">
                <a:ea typeface="MS Mincho" panose="02020609040205080304" pitchFamily="49" charset="-128"/>
              </a:rPr>
              <a:t>Where is our code? Where is our data?</a:t>
            </a:r>
          </a:p>
          <a:p>
            <a:r>
              <a:rPr lang="en-US" sz="3600" dirty="0">
                <a:ea typeface="MS Mincho" panose="02020609040205080304" pitchFamily="49" charset="-128"/>
              </a:rPr>
              <a:t>Don’t know, don’t need to know yet, first section we work on is generating “oblivious” incomplete code.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40367-B054-C419-33F9-7DC3FDCD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6C43-BC7A-45BD-822E-C8161A761672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2C14DE-08E1-E7ED-D347-32F09F6E2A74}"/>
              </a:ext>
            </a:extLst>
          </p:cNvPr>
          <p:cNvCxnSpPr>
            <a:cxnSpLocks/>
          </p:cNvCxnSpPr>
          <p:nvPr/>
        </p:nvCxnSpPr>
        <p:spPr>
          <a:xfrm>
            <a:off x="0" y="478183"/>
            <a:ext cx="12192000" cy="0"/>
          </a:xfrm>
          <a:prstGeom prst="line">
            <a:avLst/>
          </a:prstGeom>
          <a:ln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70F4EC-FEA7-2342-7745-A087EC705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" y="74611"/>
            <a:ext cx="1285884" cy="33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F8FF44-7588-7FB6-A5C0-E9363D49C578}"/>
              </a:ext>
            </a:extLst>
          </p:cNvPr>
          <p:cNvSpPr txBox="1"/>
          <p:nvPr/>
        </p:nvSpPr>
        <p:spPr>
          <a:xfrm>
            <a:off x="0" y="6538912"/>
            <a:ext cx="2302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 520: Compilers – S. Ali</a:t>
            </a:r>
          </a:p>
        </p:txBody>
      </p:sp>
    </p:spTree>
    <p:extLst>
      <p:ext uri="{BB962C8B-B14F-4D97-AF65-F5344CB8AC3E}">
        <p14:creationId xmlns:p14="http://schemas.microsoft.com/office/powerpoint/2010/main" val="747694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7C46796-C547-4F5F-BE31-5B28A20047A1}" vid="{62923281-9119-4260-AAD6-E212F7ACB3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template_presentation</Template>
  <TotalTime>4510</TotalTime>
  <Words>3440</Words>
  <Application>Microsoft Office PowerPoint</Application>
  <PresentationFormat>Widescreen</PresentationFormat>
  <Paragraphs>739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8" baseType="lpstr">
      <vt:lpstr>MS Mincho</vt:lpstr>
      <vt:lpstr>MS PMincho</vt:lpstr>
      <vt:lpstr>Arial</vt:lpstr>
      <vt:lpstr>Calibri</vt:lpstr>
      <vt:lpstr>Calibri Light</vt:lpstr>
      <vt:lpstr>Cambria Math</vt:lpstr>
      <vt:lpstr>Office Theme</vt:lpstr>
      <vt:lpstr>COMP 520 - Compilers</vt:lpstr>
      <vt:lpstr>PA3 Extension</vt:lpstr>
      <vt:lpstr>Finally, PA4!</vt:lpstr>
      <vt:lpstr>Finally, PA4!</vt:lpstr>
      <vt:lpstr>Today’s Goal</vt:lpstr>
      <vt:lpstr>Today’s Goal</vt:lpstr>
      <vt:lpstr>Intermediate Goal</vt:lpstr>
      <vt:lpstr>Intermediate Goal (2)</vt:lpstr>
      <vt:lpstr>Intermediate Goal (3)</vt:lpstr>
      <vt:lpstr>Virtual Memory</vt:lpstr>
      <vt:lpstr>Virtual Memory</vt:lpstr>
      <vt:lpstr>Variable References- Where?</vt:lpstr>
      <vt:lpstr>Where is .bss?</vt:lpstr>
      <vt:lpstr>Where is .bss?</vt:lpstr>
      <vt:lpstr>Executable Section</vt:lpstr>
      <vt:lpstr>Code Generation</vt:lpstr>
      <vt:lpstr>Code Generation Example</vt:lpstr>
      <vt:lpstr>Code Generation Example</vt:lpstr>
      <vt:lpstr>Code Generation Example</vt:lpstr>
      <vt:lpstr>Code Generation Example</vt:lpstr>
      <vt:lpstr>Code Generation Example</vt:lpstr>
      <vt:lpstr>Code Generation Example</vt:lpstr>
      <vt:lpstr>Code Generation Example</vt:lpstr>
      <vt:lpstr>Code Generation Example</vt:lpstr>
      <vt:lpstr>Code Generation Example</vt:lpstr>
      <vt:lpstr>Code Generation Example</vt:lpstr>
      <vt:lpstr>Code Generation Example</vt:lpstr>
      <vt:lpstr>Code Generation Example</vt:lpstr>
      <vt:lpstr>Code Generation Example</vt:lpstr>
      <vt:lpstr>Code Generation Example</vt:lpstr>
      <vt:lpstr>Code Generation Example</vt:lpstr>
      <vt:lpstr>Let’s see this in action.</vt:lpstr>
      <vt:lpstr>In-Class Demo</vt:lpstr>
      <vt:lpstr>Generating Branches</vt:lpstr>
      <vt:lpstr>Condition</vt:lpstr>
      <vt:lpstr>Conditions (S1)</vt:lpstr>
      <vt:lpstr>Conditions (S2)</vt:lpstr>
      <vt:lpstr>Conditions (S3)</vt:lpstr>
      <vt:lpstr>Conditions (S3)</vt:lpstr>
      <vt:lpstr>Strategy 3</vt:lpstr>
      <vt:lpstr>What do you think?</vt:lpstr>
      <vt:lpstr>What strategy is this?</vt:lpstr>
      <vt:lpstr>PowerPoint Presentation</vt:lpstr>
      <vt:lpstr>MSVC Used Strategy 3!!</vt:lpstr>
      <vt:lpstr>Organizing Assembly</vt:lpstr>
      <vt:lpstr>Strategy 1 &amp; 2 (Easy)</vt:lpstr>
      <vt:lpstr>Strategy 1 &amp; 2 (Easy)</vt:lpstr>
      <vt:lpstr>More Registers?</vt:lpstr>
      <vt:lpstr>x64 General Purpose Registers Overview</vt:lpstr>
      <vt:lpstr>x64 General Purpose Registers Overview</vt:lpstr>
      <vt:lpstr>x64 General Purpose Registers Overview</vt:lpstr>
      <vt:lpstr>x64 General Purpose Registers Overview</vt:lpstr>
      <vt:lpstr>Useful Register List</vt:lpstr>
      <vt:lpstr>Useful Register List (2) (REX prefix)</vt:lpstr>
      <vt:lpstr>Back to the problem</vt:lpstr>
      <vt:lpstr>Back to the problem</vt:lpstr>
      <vt:lpstr>Back to the problem</vt:lpstr>
      <vt:lpstr>Strategy 1 &amp; 2 (Easy)</vt:lpstr>
      <vt:lpstr>Strategy 1 &amp; 2</vt:lpstr>
      <vt:lpstr>Strategy 1 &amp; 2 (without SETLE)</vt:lpstr>
      <vt:lpstr>Strategy 1 &amp; 2 (without SETLE)</vt:lpstr>
      <vt:lpstr>Lastly: Conditional jump is misleading</vt:lpstr>
      <vt:lpstr>What have we learned?</vt:lpstr>
      <vt:lpstr>Organizing Then/Else</vt:lpstr>
      <vt:lpstr>Two chunks of code</vt:lpstr>
      <vt:lpstr>Recall Demo Example</vt:lpstr>
      <vt:lpstr>Recall Demo Example</vt:lpstr>
      <vt:lpstr>Recall Demo Example</vt:lpstr>
      <vt:lpstr>Misleading Conditions Part 1</vt:lpstr>
      <vt:lpstr>Misleading Conditions Part 1</vt:lpstr>
      <vt:lpstr>Misleading Conditions Part 2</vt:lpstr>
      <vt:lpstr>Misleading Conditions Part 3</vt:lpstr>
      <vt:lpstr>Instruction Patching</vt:lpstr>
      <vt:lpstr>Instruction Patching (2)</vt:lpstr>
      <vt:lpstr>Instruction Patching (3)</vt:lpstr>
      <vt:lpstr>PA3 Due soon, PA4 Next!</vt:lpstr>
      <vt:lpstr>End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520 - Compilers</dc:title>
  <dc:creator>Syed Ali</dc:creator>
  <cp:lastModifiedBy>Syed Ali</cp:lastModifiedBy>
  <cp:revision>1</cp:revision>
  <dcterms:created xsi:type="dcterms:W3CDTF">2024-01-07T21:37:36Z</dcterms:created>
  <dcterms:modified xsi:type="dcterms:W3CDTF">2024-03-19T18:41:28Z</dcterms:modified>
</cp:coreProperties>
</file>